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70" r:id="rId2"/>
    <p:sldMasterId id="2147483709" r:id="rId3"/>
  </p:sldMasterIdLst>
  <p:notesMasterIdLst>
    <p:notesMasterId r:id="rId25"/>
  </p:notesMasterIdLst>
  <p:handoutMasterIdLst>
    <p:handoutMasterId r:id="rId26"/>
  </p:handoutMasterIdLst>
  <p:sldIdLst>
    <p:sldId id="371" r:id="rId4"/>
    <p:sldId id="635" r:id="rId5"/>
    <p:sldId id="836" r:id="rId6"/>
    <p:sldId id="835" r:id="rId7"/>
    <p:sldId id="837" r:id="rId8"/>
    <p:sldId id="839" r:id="rId9"/>
    <p:sldId id="845" r:id="rId10"/>
    <p:sldId id="846" r:id="rId11"/>
    <p:sldId id="861" r:id="rId12"/>
    <p:sldId id="847" r:id="rId13"/>
    <p:sldId id="848" r:id="rId14"/>
    <p:sldId id="849" r:id="rId15"/>
    <p:sldId id="850" r:id="rId16"/>
    <p:sldId id="852" r:id="rId17"/>
    <p:sldId id="818" r:id="rId18"/>
    <p:sldId id="855" r:id="rId19"/>
    <p:sldId id="857" r:id="rId20"/>
    <p:sldId id="858" r:id="rId21"/>
    <p:sldId id="860" r:id="rId22"/>
    <p:sldId id="791" r:id="rId23"/>
    <p:sldId id="792" r:id="rId24"/>
  </p:sldIdLst>
  <p:sldSz cx="9144000" cy="6858000" type="screen4x3"/>
  <p:notesSz cx="7010400" cy="9236075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3558">
          <p15:clr>
            <a:srgbClr val="A4A3A4"/>
          </p15:clr>
        </p15:guide>
        <p15:guide id="3" orient="horz" pos="3697">
          <p15:clr>
            <a:srgbClr val="A4A3A4"/>
          </p15:clr>
        </p15:guide>
        <p15:guide id="4" pos="474">
          <p15:clr>
            <a:srgbClr val="A4A3A4"/>
          </p15:clr>
        </p15:guide>
        <p15:guide id="5" pos="5286">
          <p15:clr>
            <a:srgbClr val="A4A3A4"/>
          </p15:clr>
        </p15:guide>
        <p15:guide id="6" pos="5475">
          <p15:clr>
            <a:srgbClr val="A4A3A4"/>
          </p15:clr>
        </p15:guide>
        <p15:guide id="7" pos="192">
          <p15:clr>
            <a:srgbClr val="A4A3A4"/>
          </p15:clr>
        </p15:guide>
        <p15:guide id="8" pos="5382">
          <p15:clr>
            <a:srgbClr val="A4A3A4"/>
          </p15:clr>
        </p15:guide>
        <p15:guide id="9" pos="5004">
          <p15:clr>
            <a:srgbClr val="A4A3A4"/>
          </p15:clr>
        </p15:guide>
        <p15:guide id="10" pos="42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UAH,NATALIE(K-Santa Rosa,ex1)" initials="CR" lastIdx="1" clrIdx="0">
    <p:extLst>
      <p:ext uri="{19B8F6BF-5375-455C-9EA6-DF929625EA0E}">
        <p15:presenceInfo xmlns:p15="http://schemas.microsoft.com/office/powerpoint/2012/main" userId="S-1-5-21-1876727327-1672651232-3010941439-303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0029"/>
    <a:srgbClr val="31BFAE"/>
    <a:srgbClr val="FFFF66"/>
    <a:srgbClr val="FFE6A9"/>
    <a:srgbClr val="9BD8F7"/>
    <a:srgbClr val="9B98C4"/>
    <a:srgbClr val="FBC09B"/>
    <a:srgbClr val="D6E5AE"/>
    <a:srgbClr val="C9ABD1"/>
    <a:srgbClr val="ACD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8" autoAdjust="0"/>
    <p:restoredTop sz="66667" autoAdjust="0"/>
  </p:normalViewPr>
  <p:slideViewPr>
    <p:cSldViewPr showGuides="1">
      <p:cViewPr varScale="1">
        <p:scale>
          <a:sx n="48" d="100"/>
          <a:sy n="48" d="100"/>
        </p:scale>
        <p:origin x="1338" y="48"/>
      </p:cViewPr>
      <p:guideLst>
        <p:guide orient="horz" pos="1008"/>
        <p:guide orient="horz" pos="3558"/>
        <p:guide orient="horz" pos="3697"/>
        <p:guide pos="474"/>
        <p:guide pos="5286"/>
        <p:guide pos="5475"/>
        <p:guide pos="192"/>
        <p:guide pos="5382"/>
        <p:guide pos="5004"/>
        <p:guide pos="42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2214" y="-90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36743D3B-6EF7-4EF7-930A-23D7E9D81BFE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9DD8918-2BE0-4E2E-981E-618535A0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59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969D9CE8-4C25-483E-91C9-91383A4B7A6E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C08731A5-374A-4324-BDE8-D9921A02F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4460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6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31A5-374A-4324-BDE8-D9921A02F95D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67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9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31A5-374A-4324-BDE8-D9921A02F9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31A5-374A-4324-BDE8-D9921A02F95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71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8731A5-374A-4324-BDE8-D9921A02F95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68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Agilent Technologies, Inc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22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39824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Agilent Technologies, </a:t>
            </a:r>
            <a:r>
              <a:rPr lang="en-US" dirty="0" err="1"/>
              <a:t>Inc</a:t>
            </a:r>
            <a:r>
              <a:rPr lang="en-US" dirty="0"/>
              <a:t>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4708" indent="-174708">
              <a:buFont typeface="Arial" pitchFamily="34" charset="0"/>
              <a:buChar char="•"/>
            </a:pPr>
            <a:endParaRPr lang="en-US" sz="12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Agilent Technologies, Inc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69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Agilent Technologies, Inc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Agilent Technologies, Inc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0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Agilent Technologies, Inc 2012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76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Agilent Technologies, </a:t>
            </a:r>
            <a:r>
              <a:rPr lang="en-US" dirty="0" err="1"/>
              <a:t>Inc</a:t>
            </a:r>
            <a:r>
              <a:rPr lang="en-US" dirty="0"/>
              <a:t>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B9487E-648B-4C72-9031-EFA8CC2FE88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74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/>
          <p:cNvGrpSpPr/>
          <p:nvPr userDrawn="1"/>
        </p:nvGrpSpPr>
        <p:grpSpPr>
          <a:xfrm>
            <a:off x="152400" y="0"/>
            <a:ext cx="8839200" cy="3291840"/>
            <a:chOff x="152400" y="0"/>
            <a:chExt cx="8839200" cy="3291840"/>
          </a:xfrm>
        </p:grpSpPr>
        <p:sp>
          <p:nvSpPr>
            <p:cNvPr id="137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29184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267004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566164"/>
            <a:ext cx="5575174" cy="1470025"/>
          </a:xfrm>
        </p:spPr>
        <p:txBody>
          <a:bodyPr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3700" y="1666240"/>
            <a:ext cx="1947672" cy="1021716"/>
          </a:xfrm>
          <a:prstGeom prst="rect">
            <a:avLst/>
          </a:prstGeo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>
                <a:solidFill>
                  <a:srgbClr val="E900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Bold Arial</a:t>
            </a:r>
            <a:br>
              <a:rPr lang="en-US" dirty="0"/>
            </a:br>
            <a:r>
              <a:rPr lang="en-US" dirty="0"/>
              <a:t>All Else Regular Arial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" y="3141345"/>
            <a:ext cx="2447925" cy="18288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Type Date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12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1371599"/>
            <a:ext cx="7172326" cy="4727448"/>
          </a:xfrm>
        </p:spPr>
        <p:txBody>
          <a:bodyPr/>
          <a:lstStyle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685800"/>
            <a:ext cx="7239000" cy="457200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Add Secondary Title in Keysight Gray (28 Pt)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FE5D2323-9B3E-494F-81A3-AA7151FB0B9F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2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685800"/>
            <a:ext cx="7239000" cy="45720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Add Secondary Title in Keysight Gray (28 Pt)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B57EC326-DF12-4F5C-B3AE-42B34024E487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04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562101"/>
            <a:ext cx="3819525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62101"/>
            <a:ext cx="3822192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685800"/>
            <a:ext cx="7239000" cy="45720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Add Secondary Title in Keysight Gray (28 Pt)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4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FB879D2A-3BBD-4B59-864B-709142159EF9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6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382219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912300"/>
            <a:ext cx="3822192" cy="420624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76800" y="1211580"/>
            <a:ext cx="3822192" cy="639762"/>
          </a:xfrm>
        </p:spPr>
        <p:txBody>
          <a:bodyPr anchor="b"/>
          <a:lstStyle>
            <a:lvl1pPr marL="0" indent="0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1912300"/>
            <a:ext cx="3822192" cy="420624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38400DD8-6981-4A7A-A3F0-D2F7A4356E77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09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494728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912300"/>
            <a:ext cx="4947286" cy="420624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96940" y="1211580"/>
            <a:ext cx="2689860" cy="639762"/>
          </a:xfrm>
        </p:spPr>
        <p:txBody>
          <a:bodyPr anchor="b"/>
          <a:lstStyle>
            <a:lvl1pPr marL="0" indent="0">
              <a:buNone/>
              <a:defRPr sz="1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6940" y="1912300"/>
            <a:ext cx="2689860" cy="4206240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200" smtClean="0"/>
            </a:lvl1pPr>
            <a:lvl2pPr marL="347663" indent="-114300">
              <a:spcBef>
                <a:spcPts val="300"/>
              </a:spcBef>
              <a:defRPr lang="en-US" sz="1200" smtClean="0"/>
            </a:lvl2pPr>
            <a:lvl3pPr marL="576263" indent="-114300">
              <a:spcBef>
                <a:spcPts val="200"/>
              </a:spcBef>
              <a:defRPr lang="en-US" sz="1200" smtClean="0"/>
            </a:lvl3pPr>
            <a:lvl4pPr marL="804863" indent="-114300">
              <a:spcBef>
                <a:spcPts val="200"/>
              </a:spcBef>
              <a:defRPr lang="en-US" sz="1000" smtClean="0"/>
            </a:lvl4pPr>
            <a:lvl5pPr marL="971550" indent="-114300">
              <a:spcBef>
                <a:spcPts val="200"/>
              </a:spcBef>
              <a:defRPr lang="en-US"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B984A266-7244-4F09-9709-66EFEE0AD9E7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89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3581400" y="1600199"/>
            <a:ext cx="5110163" cy="457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840" y="1211580"/>
            <a:ext cx="2689860" cy="639762"/>
          </a:xfrm>
        </p:spPr>
        <p:txBody>
          <a:bodyPr anchor="b"/>
          <a:lstStyle>
            <a:lvl1pPr marL="0" indent="0">
              <a:buNone/>
              <a:defRPr sz="1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840" y="1912300"/>
            <a:ext cx="2689860" cy="4261104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200" smtClean="0"/>
            </a:lvl1pPr>
            <a:lvl2pPr marL="347663" indent="-114300">
              <a:spcBef>
                <a:spcPts val="300"/>
              </a:spcBef>
              <a:defRPr lang="en-US" sz="1200" smtClean="0"/>
            </a:lvl2pPr>
            <a:lvl3pPr marL="576263" indent="-114300">
              <a:spcBef>
                <a:spcPts val="200"/>
              </a:spcBef>
              <a:defRPr lang="en-US" sz="1200" smtClean="0"/>
            </a:lvl3pPr>
            <a:lvl4pPr marL="804863" indent="-114300">
              <a:spcBef>
                <a:spcPts val="200"/>
              </a:spcBef>
              <a:defRPr lang="en-US" sz="1000" smtClean="0"/>
            </a:lvl4pPr>
            <a:lvl5pPr marL="971550" indent="-114300">
              <a:spcBef>
                <a:spcPts val="200"/>
              </a:spcBef>
              <a:defRPr lang="en-US"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EC1CC51D-7A9A-4881-ACC5-E836C694F17A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14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374637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874201"/>
            <a:ext cx="3746373" cy="373602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30000"/>
              </a:lnSpc>
              <a:spcBef>
                <a:spcPts val="1800"/>
              </a:spcBef>
              <a:buNone/>
              <a:defRPr lang="en-US" smtClean="0"/>
            </a:lvl1pPr>
            <a:lvl2pPr marL="457200" indent="-160338">
              <a:lnSpc>
                <a:spcPct val="100000"/>
              </a:lnSpc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98920" y="1539874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1834577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98920" y="3025140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2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6598920" y="3319843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98920" y="4457700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3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598920" y="4752403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4724400" y="161607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4724400" y="307149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724400" y="454215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1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A88E9CB1-B95B-4BDF-9346-D204B49CC781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2474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625792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874201"/>
            <a:ext cx="6257925" cy="830899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30000"/>
              </a:lnSpc>
              <a:spcBef>
                <a:spcPts val="800"/>
              </a:spcBef>
              <a:buNone/>
              <a:defRPr lang="en-US" smtClean="0"/>
            </a:lvl1pPr>
            <a:lvl2pPr marL="160338" indent="-160338">
              <a:lnSpc>
                <a:spcPct val="130000"/>
              </a:lnSpc>
              <a:spcBef>
                <a:spcPts val="8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752474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3419665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6086856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419665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2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086856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3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752475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3419665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2"/>
          </p:nvPr>
        </p:nvSpPr>
        <p:spPr>
          <a:xfrm>
            <a:off x="6086856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3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4D11E597-A4F4-4530-BC1C-04CFBDBF782A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9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152400" y="401320"/>
            <a:ext cx="8839200" cy="1618488"/>
            <a:chOff x="152400" y="401320"/>
            <a:chExt cx="8839200" cy="1618488"/>
          </a:xfrm>
        </p:grpSpPr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1524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>
              <a:off x="30221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>
              <a:off x="45203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75166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0"/>
            <p:cNvSpPr>
              <a:spLocks noChangeShapeType="1"/>
            </p:cNvSpPr>
            <p:nvPr/>
          </p:nvSpPr>
          <p:spPr bwMode="auto">
            <a:xfrm>
              <a:off x="90148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105130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>
              <a:off x="120111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>
              <a:off x="135093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150075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>
              <a:off x="165057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6"/>
            <p:cNvSpPr>
              <a:spLocks noChangeShapeType="1"/>
            </p:cNvSpPr>
            <p:nvPr/>
          </p:nvSpPr>
          <p:spPr bwMode="auto">
            <a:xfrm>
              <a:off x="180038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17"/>
            <p:cNvSpPr>
              <a:spLocks noChangeShapeType="1"/>
            </p:cNvSpPr>
            <p:nvPr/>
          </p:nvSpPr>
          <p:spPr bwMode="auto">
            <a:xfrm>
              <a:off x="195020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18"/>
            <p:cNvSpPr>
              <a:spLocks noChangeShapeType="1"/>
            </p:cNvSpPr>
            <p:nvPr/>
          </p:nvSpPr>
          <p:spPr bwMode="auto">
            <a:xfrm>
              <a:off x="210002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19"/>
            <p:cNvSpPr>
              <a:spLocks noChangeShapeType="1"/>
            </p:cNvSpPr>
            <p:nvPr/>
          </p:nvSpPr>
          <p:spPr bwMode="auto">
            <a:xfrm>
              <a:off x="224983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239965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254947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269928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284910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>
              <a:off x="299892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>
              <a:off x="314874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>
              <a:off x="329855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>
              <a:off x="344837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359819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374800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>
              <a:off x="389782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404764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419745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>
              <a:off x="434727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449709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>
              <a:off x="464691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>
              <a:off x="479672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>
              <a:off x="494654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>
              <a:off x="509636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>
              <a:off x="524617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40"/>
            <p:cNvSpPr>
              <a:spLocks noChangeShapeType="1"/>
            </p:cNvSpPr>
            <p:nvPr/>
          </p:nvSpPr>
          <p:spPr bwMode="auto">
            <a:xfrm>
              <a:off x="539599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41"/>
            <p:cNvSpPr>
              <a:spLocks noChangeShapeType="1"/>
            </p:cNvSpPr>
            <p:nvPr/>
          </p:nvSpPr>
          <p:spPr bwMode="auto">
            <a:xfrm>
              <a:off x="554581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>
              <a:off x="569562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43"/>
            <p:cNvSpPr>
              <a:spLocks noChangeShapeType="1"/>
            </p:cNvSpPr>
            <p:nvPr/>
          </p:nvSpPr>
          <p:spPr bwMode="auto">
            <a:xfrm>
              <a:off x="584544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44"/>
            <p:cNvSpPr>
              <a:spLocks noChangeShapeType="1"/>
            </p:cNvSpPr>
            <p:nvPr/>
          </p:nvSpPr>
          <p:spPr bwMode="auto">
            <a:xfrm>
              <a:off x="599526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45"/>
            <p:cNvSpPr>
              <a:spLocks noChangeShapeType="1"/>
            </p:cNvSpPr>
            <p:nvPr/>
          </p:nvSpPr>
          <p:spPr bwMode="auto">
            <a:xfrm>
              <a:off x="614508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>
              <a:off x="629489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47"/>
            <p:cNvSpPr>
              <a:spLocks noChangeShapeType="1"/>
            </p:cNvSpPr>
            <p:nvPr/>
          </p:nvSpPr>
          <p:spPr bwMode="auto">
            <a:xfrm>
              <a:off x="644471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48"/>
            <p:cNvSpPr>
              <a:spLocks noChangeShapeType="1"/>
            </p:cNvSpPr>
            <p:nvPr/>
          </p:nvSpPr>
          <p:spPr bwMode="auto">
            <a:xfrm>
              <a:off x="659453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50"/>
            <p:cNvSpPr>
              <a:spLocks noChangeShapeType="1"/>
            </p:cNvSpPr>
            <p:nvPr/>
          </p:nvSpPr>
          <p:spPr bwMode="auto">
            <a:xfrm>
              <a:off x="689416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51"/>
            <p:cNvSpPr>
              <a:spLocks noChangeShapeType="1"/>
            </p:cNvSpPr>
            <p:nvPr/>
          </p:nvSpPr>
          <p:spPr bwMode="auto">
            <a:xfrm>
              <a:off x="704398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52"/>
            <p:cNvSpPr>
              <a:spLocks noChangeShapeType="1"/>
            </p:cNvSpPr>
            <p:nvPr/>
          </p:nvSpPr>
          <p:spPr bwMode="auto">
            <a:xfrm>
              <a:off x="719379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53"/>
            <p:cNvSpPr>
              <a:spLocks noChangeShapeType="1"/>
            </p:cNvSpPr>
            <p:nvPr/>
          </p:nvSpPr>
          <p:spPr bwMode="auto">
            <a:xfrm>
              <a:off x="734361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54"/>
            <p:cNvSpPr>
              <a:spLocks noChangeShapeType="1"/>
            </p:cNvSpPr>
            <p:nvPr/>
          </p:nvSpPr>
          <p:spPr bwMode="auto">
            <a:xfrm>
              <a:off x="749343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55"/>
            <p:cNvSpPr>
              <a:spLocks noChangeShapeType="1"/>
            </p:cNvSpPr>
            <p:nvPr/>
          </p:nvSpPr>
          <p:spPr bwMode="auto">
            <a:xfrm>
              <a:off x="764325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56"/>
            <p:cNvSpPr>
              <a:spLocks noChangeShapeType="1"/>
            </p:cNvSpPr>
            <p:nvPr/>
          </p:nvSpPr>
          <p:spPr bwMode="auto">
            <a:xfrm>
              <a:off x="779306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58"/>
            <p:cNvSpPr>
              <a:spLocks noChangeShapeType="1"/>
            </p:cNvSpPr>
            <p:nvPr/>
          </p:nvSpPr>
          <p:spPr bwMode="auto">
            <a:xfrm>
              <a:off x="809270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59"/>
            <p:cNvSpPr>
              <a:spLocks noChangeShapeType="1"/>
            </p:cNvSpPr>
            <p:nvPr/>
          </p:nvSpPr>
          <p:spPr bwMode="auto">
            <a:xfrm>
              <a:off x="824251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8392335" y="40433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61"/>
            <p:cNvSpPr>
              <a:spLocks noChangeShapeType="1"/>
            </p:cNvSpPr>
            <p:nvPr/>
          </p:nvSpPr>
          <p:spPr bwMode="auto">
            <a:xfrm>
              <a:off x="854215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62"/>
            <p:cNvSpPr>
              <a:spLocks noChangeShapeType="1"/>
            </p:cNvSpPr>
            <p:nvPr/>
          </p:nvSpPr>
          <p:spPr bwMode="auto">
            <a:xfrm>
              <a:off x="869196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63"/>
            <p:cNvSpPr>
              <a:spLocks noChangeShapeType="1"/>
            </p:cNvSpPr>
            <p:nvPr/>
          </p:nvSpPr>
          <p:spPr bwMode="auto">
            <a:xfrm>
              <a:off x="884178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64"/>
            <p:cNvSpPr>
              <a:spLocks noChangeShapeType="1"/>
            </p:cNvSpPr>
            <p:nvPr/>
          </p:nvSpPr>
          <p:spPr bwMode="auto">
            <a:xfrm>
              <a:off x="89916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8"/>
            <p:cNvSpPr>
              <a:spLocks noChangeShapeType="1"/>
            </p:cNvSpPr>
            <p:nvPr/>
          </p:nvSpPr>
          <p:spPr bwMode="auto">
            <a:xfrm>
              <a:off x="601851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6744348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57"/>
            <p:cNvSpPr>
              <a:spLocks noChangeShapeType="1"/>
            </p:cNvSpPr>
            <p:nvPr/>
          </p:nvSpPr>
          <p:spPr bwMode="auto">
            <a:xfrm>
              <a:off x="7942884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1840" y="1353820"/>
            <a:ext cx="5709920" cy="737870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 or Section Slide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2598419"/>
            <a:ext cx="6004375" cy="3041729"/>
          </a:xfrm>
        </p:spPr>
        <p:txBody>
          <a:bodyPr/>
          <a:lstStyle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5940" y="1580515"/>
            <a:ext cx="1038860" cy="464185"/>
          </a:xfrm>
        </p:spPr>
        <p:txBody>
          <a:bodyPr/>
          <a:lstStyle>
            <a:lvl1pPr>
              <a:defRPr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400800"/>
            <a:ext cx="1497330" cy="346050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>
            <a:off x="8084820" y="1892351"/>
            <a:ext cx="269304" cy="15234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E90029"/>
                </a:solidFill>
              </a:rPr>
              <a:t>Page</a:t>
            </a:r>
          </a:p>
        </p:txBody>
      </p:sp>
      <p:sp>
        <p:nvSpPr>
          <p:cNvPr id="6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18446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0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15027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EC3DB593-D360-4C1D-9BD5-E05B610C8C25}" type="datetime1">
              <a:rPr lang="en-US" smtClean="0"/>
              <a:t>6/9/2017</a:t>
            </a:fld>
            <a:endParaRPr lang="en-US"/>
          </a:p>
        </p:txBody>
      </p:sp>
      <p:grpSp>
        <p:nvGrpSpPr>
          <p:cNvPr id="71" name="Group 70"/>
          <p:cNvGrpSpPr/>
          <p:nvPr userDrawn="1"/>
        </p:nvGrpSpPr>
        <p:grpSpPr>
          <a:xfrm>
            <a:off x="152400" y="401320"/>
            <a:ext cx="8839200" cy="1618488"/>
            <a:chOff x="152400" y="401320"/>
            <a:chExt cx="8839200" cy="1618488"/>
          </a:xfrm>
        </p:grpSpPr>
        <p:sp>
          <p:nvSpPr>
            <p:cNvPr id="72" name="Line 5"/>
            <p:cNvSpPr>
              <a:spLocks noChangeShapeType="1"/>
            </p:cNvSpPr>
            <p:nvPr/>
          </p:nvSpPr>
          <p:spPr bwMode="auto">
            <a:xfrm>
              <a:off x="1524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6"/>
            <p:cNvSpPr>
              <a:spLocks noChangeShapeType="1"/>
            </p:cNvSpPr>
            <p:nvPr/>
          </p:nvSpPr>
          <p:spPr bwMode="auto">
            <a:xfrm>
              <a:off x="30221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7"/>
            <p:cNvSpPr>
              <a:spLocks noChangeShapeType="1"/>
            </p:cNvSpPr>
            <p:nvPr/>
          </p:nvSpPr>
          <p:spPr bwMode="auto">
            <a:xfrm>
              <a:off x="45203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9"/>
            <p:cNvSpPr>
              <a:spLocks noChangeShapeType="1"/>
            </p:cNvSpPr>
            <p:nvPr/>
          </p:nvSpPr>
          <p:spPr bwMode="auto">
            <a:xfrm>
              <a:off x="75166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0"/>
            <p:cNvSpPr>
              <a:spLocks noChangeShapeType="1"/>
            </p:cNvSpPr>
            <p:nvPr/>
          </p:nvSpPr>
          <p:spPr bwMode="auto">
            <a:xfrm>
              <a:off x="90148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1"/>
            <p:cNvSpPr>
              <a:spLocks noChangeShapeType="1"/>
            </p:cNvSpPr>
            <p:nvPr/>
          </p:nvSpPr>
          <p:spPr bwMode="auto">
            <a:xfrm>
              <a:off x="105130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2"/>
            <p:cNvSpPr>
              <a:spLocks noChangeShapeType="1"/>
            </p:cNvSpPr>
            <p:nvPr/>
          </p:nvSpPr>
          <p:spPr bwMode="auto">
            <a:xfrm>
              <a:off x="120111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13"/>
            <p:cNvSpPr>
              <a:spLocks noChangeShapeType="1"/>
            </p:cNvSpPr>
            <p:nvPr/>
          </p:nvSpPr>
          <p:spPr bwMode="auto">
            <a:xfrm>
              <a:off x="135093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4"/>
            <p:cNvSpPr>
              <a:spLocks noChangeShapeType="1"/>
            </p:cNvSpPr>
            <p:nvPr/>
          </p:nvSpPr>
          <p:spPr bwMode="auto">
            <a:xfrm>
              <a:off x="150075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5"/>
            <p:cNvSpPr>
              <a:spLocks noChangeShapeType="1"/>
            </p:cNvSpPr>
            <p:nvPr/>
          </p:nvSpPr>
          <p:spPr bwMode="auto">
            <a:xfrm>
              <a:off x="165057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16"/>
            <p:cNvSpPr>
              <a:spLocks noChangeShapeType="1"/>
            </p:cNvSpPr>
            <p:nvPr/>
          </p:nvSpPr>
          <p:spPr bwMode="auto">
            <a:xfrm>
              <a:off x="180038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7"/>
            <p:cNvSpPr>
              <a:spLocks noChangeShapeType="1"/>
            </p:cNvSpPr>
            <p:nvPr/>
          </p:nvSpPr>
          <p:spPr bwMode="auto">
            <a:xfrm>
              <a:off x="195020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8"/>
            <p:cNvSpPr>
              <a:spLocks noChangeShapeType="1"/>
            </p:cNvSpPr>
            <p:nvPr/>
          </p:nvSpPr>
          <p:spPr bwMode="auto">
            <a:xfrm>
              <a:off x="210002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19"/>
            <p:cNvSpPr>
              <a:spLocks noChangeShapeType="1"/>
            </p:cNvSpPr>
            <p:nvPr/>
          </p:nvSpPr>
          <p:spPr bwMode="auto">
            <a:xfrm>
              <a:off x="224983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20"/>
            <p:cNvSpPr>
              <a:spLocks noChangeShapeType="1"/>
            </p:cNvSpPr>
            <p:nvPr/>
          </p:nvSpPr>
          <p:spPr bwMode="auto">
            <a:xfrm>
              <a:off x="239965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21"/>
            <p:cNvSpPr>
              <a:spLocks noChangeShapeType="1"/>
            </p:cNvSpPr>
            <p:nvPr/>
          </p:nvSpPr>
          <p:spPr bwMode="auto">
            <a:xfrm>
              <a:off x="254947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22"/>
            <p:cNvSpPr>
              <a:spLocks noChangeShapeType="1"/>
            </p:cNvSpPr>
            <p:nvPr/>
          </p:nvSpPr>
          <p:spPr bwMode="auto">
            <a:xfrm>
              <a:off x="269928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23"/>
            <p:cNvSpPr>
              <a:spLocks noChangeShapeType="1"/>
            </p:cNvSpPr>
            <p:nvPr/>
          </p:nvSpPr>
          <p:spPr bwMode="auto">
            <a:xfrm>
              <a:off x="284910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24"/>
            <p:cNvSpPr>
              <a:spLocks noChangeShapeType="1"/>
            </p:cNvSpPr>
            <p:nvPr/>
          </p:nvSpPr>
          <p:spPr bwMode="auto">
            <a:xfrm>
              <a:off x="299892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25"/>
            <p:cNvSpPr>
              <a:spLocks noChangeShapeType="1"/>
            </p:cNvSpPr>
            <p:nvPr/>
          </p:nvSpPr>
          <p:spPr bwMode="auto">
            <a:xfrm>
              <a:off x="314874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26"/>
            <p:cNvSpPr>
              <a:spLocks noChangeShapeType="1"/>
            </p:cNvSpPr>
            <p:nvPr/>
          </p:nvSpPr>
          <p:spPr bwMode="auto">
            <a:xfrm>
              <a:off x="329855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27"/>
            <p:cNvSpPr>
              <a:spLocks noChangeShapeType="1"/>
            </p:cNvSpPr>
            <p:nvPr/>
          </p:nvSpPr>
          <p:spPr bwMode="auto">
            <a:xfrm>
              <a:off x="344837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28"/>
            <p:cNvSpPr>
              <a:spLocks noChangeShapeType="1"/>
            </p:cNvSpPr>
            <p:nvPr/>
          </p:nvSpPr>
          <p:spPr bwMode="auto">
            <a:xfrm>
              <a:off x="359819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29"/>
            <p:cNvSpPr>
              <a:spLocks noChangeShapeType="1"/>
            </p:cNvSpPr>
            <p:nvPr/>
          </p:nvSpPr>
          <p:spPr bwMode="auto">
            <a:xfrm>
              <a:off x="374800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30"/>
            <p:cNvSpPr>
              <a:spLocks noChangeShapeType="1"/>
            </p:cNvSpPr>
            <p:nvPr/>
          </p:nvSpPr>
          <p:spPr bwMode="auto">
            <a:xfrm>
              <a:off x="389782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31"/>
            <p:cNvSpPr>
              <a:spLocks noChangeShapeType="1"/>
            </p:cNvSpPr>
            <p:nvPr/>
          </p:nvSpPr>
          <p:spPr bwMode="auto">
            <a:xfrm>
              <a:off x="404764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32"/>
            <p:cNvSpPr>
              <a:spLocks noChangeShapeType="1"/>
            </p:cNvSpPr>
            <p:nvPr/>
          </p:nvSpPr>
          <p:spPr bwMode="auto">
            <a:xfrm>
              <a:off x="419745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33"/>
            <p:cNvSpPr>
              <a:spLocks noChangeShapeType="1"/>
            </p:cNvSpPr>
            <p:nvPr/>
          </p:nvSpPr>
          <p:spPr bwMode="auto">
            <a:xfrm>
              <a:off x="434727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34"/>
            <p:cNvSpPr>
              <a:spLocks noChangeShapeType="1"/>
            </p:cNvSpPr>
            <p:nvPr/>
          </p:nvSpPr>
          <p:spPr bwMode="auto">
            <a:xfrm>
              <a:off x="449709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35"/>
            <p:cNvSpPr>
              <a:spLocks noChangeShapeType="1"/>
            </p:cNvSpPr>
            <p:nvPr/>
          </p:nvSpPr>
          <p:spPr bwMode="auto">
            <a:xfrm>
              <a:off x="464691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36"/>
            <p:cNvSpPr>
              <a:spLocks noChangeShapeType="1"/>
            </p:cNvSpPr>
            <p:nvPr/>
          </p:nvSpPr>
          <p:spPr bwMode="auto">
            <a:xfrm>
              <a:off x="479672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37"/>
            <p:cNvSpPr>
              <a:spLocks noChangeShapeType="1"/>
            </p:cNvSpPr>
            <p:nvPr/>
          </p:nvSpPr>
          <p:spPr bwMode="auto">
            <a:xfrm>
              <a:off x="494654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38"/>
            <p:cNvSpPr>
              <a:spLocks noChangeShapeType="1"/>
            </p:cNvSpPr>
            <p:nvPr/>
          </p:nvSpPr>
          <p:spPr bwMode="auto">
            <a:xfrm>
              <a:off x="509636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39"/>
            <p:cNvSpPr>
              <a:spLocks noChangeShapeType="1"/>
            </p:cNvSpPr>
            <p:nvPr/>
          </p:nvSpPr>
          <p:spPr bwMode="auto">
            <a:xfrm>
              <a:off x="524617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40"/>
            <p:cNvSpPr>
              <a:spLocks noChangeShapeType="1"/>
            </p:cNvSpPr>
            <p:nvPr/>
          </p:nvSpPr>
          <p:spPr bwMode="auto">
            <a:xfrm>
              <a:off x="539599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41"/>
            <p:cNvSpPr>
              <a:spLocks noChangeShapeType="1"/>
            </p:cNvSpPr>
            <p:nvPr/>
          </p:nvSpPr>
          <p:spPr bwMode="auto">
            <a:xfrm>
              <a:off x="554581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42"/>
            <p:cNvSpPr>
              <a:spLocks noChangeShapeType="1"/>
            </p:cNvSpPr>
            <p:nvPr/>
          </p:nvSpPr>
          <p:spPr bwMode="auto">
            <a:xfrm>
              <a:off x="569562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43"/>
            <p:cNvSpPr>
              <a:spLocks noChangeShapeType="1"/>
            </p:cNvSpPr>
            <p:nvPr/>
          </p:nvSpPr>
          <p:spPr bwMode="auto">
            <a:xfrm>
              <a:off x="584544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44"/>
            <p:cNvSpPr>
              <a:spLocks noChangeShapeType="1"/>
            </p:cNvSpPr>
            <p:nvPr/>
          </p:nvSpPr>
          <p:spPr bwMode="auto">
            <a:xfrm>
              <a:off x="599526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45"/>
            <p:cNvSpPr>
              <a:spLocks noChangeShapeType="1"/>
            </p:cNvSpPr>
            <p:nvPr/>
          </p:nvSpPr>
          <p:spPr bwMode="auto">
            <a:xfrm>
              <a:off x="614508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46"/>
            <p:cNvSpPr>
              <a:spLocks noChangeShapeType="1"/>
            </p:cNvSpPr>
            <p:nvPr/>
          </p:nvSpPr>
          <p:spPr bwMode="auto">
            <a:xfrm>
              <a:off x="629489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47"/>
            <p:cNvSpPr>
              <a:spLocks noChangeShapeType="1"/>
            </p:cNvSpPr>
            <p:nvPr/>
          </p:nvSpPr>
          <p:spPr bwMode="auto">
            <a:xfrm>
              <a:off x="644471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48"/>
            <p:cNvSpPr>
              <a:spLocks noChangeShapeType="1"/>
            </p:cNvSpPr>
            <p:nvPr/>
          </p:nvSpPr>
          <p:spPr bwMode="auto">
            <a:xfrm>
              <a:off x="659453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50"/>
            <p:cNvSpPr>
              <a:spLocks noChangeShapeType="1"/>
            </p:cNvSpPr>
            <p:nvPr/>
          </p:nvSpPr>
          <p:spPr bwMode="auto">
            <a:xfrm>
              <a:off x="689416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51"/>
            <p:cNvSpPr>
              <a:spLocks noChangeShapeType="1"/>
            </p:cNvSpPr>
            <p:nvPr/>
          </p:nvSpPr>
          <p:spPr bwMode="auto">
            <a:xfrm>
              <a:off x="704398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52"/>
            <p:cNvSpPr>
              <a:spLocks noChangeShapeType="1"/>
            </p:cNvSpPr>
            <p:nvPr/>
          </p:nvSpPr>
          <p:spPr bwMode="auto">
            <a:xfrm>
              <a:off x="719379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53"/>
            <p:cNvSpPr>
              <a:spLocks noChangeShapeType="1"/>
            </p:cNvSpPr>
            <p:nvPr/>
          </p:nvSpPr>
          <p:spPr bwMode="auto">
            <a:xfrm>
              <a:off x="734361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54"/>
            <p:cNvSpPr>
              <a:spLocks noChangeShapeType="1"/>
            </p:cNvSpPr>
            <p:nvPr/>
          </p:nvSpPr>
          <p:spPr bwMode="auto">
            <a:xfrm>
              <a:off x="749343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55"/>
            <p:cNvSpPr>
              <a:spLocks noChangeShapeType="1"/>
            </p:cNvSpPr>
            <p:nvPr/>
          </p:nvSpPr>
          <p:spPr bwMode="auto">
            <a:xfrm>
              <a:off x="764325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56"/>
            <p:cNvSpPr>
              <a:spLocks noChangeShapeType="1"/>
            </p:cNvSpPr>
            <p:nvPr/>
          </p:nvSpPr>
          <p:spPr bwMode="auto">
            <a:xfrm>
              <a:off x="779306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58"/>
            <p:cNvSpPr>
              <a:spLocks noChangeShapeType="1"/>
            </p:cNvSpPr>
            <p:nvPr/>
          </p:nvSpPr>
          <p:spPr bwMode="auto">
            <a:xfrm>
              <a:off x="809270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59"/>
            <p:cNvSpPr>
              <a:spLocks noChangeShapeType="1"/>
            </p:cNvSpPr>
            <p:nvPr/>
          </p:nvSpPr>
          <p:spPr bwMode="auto">
            <a:xfrm>
              <a:off x="824251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60"/>
            <p:cNvSpPr>
              <a:spLocks noChangeShapeType="1"/>
            </p:cNvSpPr>
            <p:nvPr/>
          </p:nvSpPr>
          <p:spPr bwMode="auto">
            <a:xfrm>
              <a:off x="8392335" y="40433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61"/>
            <p:cNvSpPr>
              <a:spLocks noChangeShapeType="1"/>
            </p:cNvSpPr>
            <p:nvPr/>
          </p:nvSpPr>
          <p:spPr bwMode="auto">
            <a:xfrm>
              <a:off x="854215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62"/>
            <p:cNvSpPr>
              <a:spLocks noChangeShapeType="1"/>
            </p:cNvSpPr>
            <p:nvPr/>
          </p:nvSpPr>
          <p:spPr bwMode="auto">
            <a:xfrm>
              <a:off x="869196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63"/>
            <p:cNvSpPr>
              <a:spLocks noChangeShapeType="1"/>
            </p:cNvSpPr>
            <p:nvPr/>
          </p:nvSpPr>
          <p:spPr bwMode="auto">
            <a:xfrm>
              <a:off x="884178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64"/>
            <p:cNvSpPr>
              <a:spLocks noChangeShapeType="1"/>
            </p:cNvSpPr>
            <p:nvPr/>
          </p:nvSpPr>
          <p:spPr bwMode="auto">
            <a:xfrm>
              <a:off x="89916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8"/>
            <p:cNvSpPr>
              <a:spLocks noChangeShapeType="1"/>
            </p:cNvSpPr>
            <p:nvPr/>
          </p:nvSpPr>
          <p:spPr bwMode="auto">
            <a:xfrm>
              <a:off x="601851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49"/>
            <p:cNvSpPr>
              <a:spLocks noChangeShapeType="1"/>
            </p:cNvSpPr>
            <p:nvPr/>
          </p:nvSpPr>
          <p:spPr bwMode="auto">
            <a:xfrm>
              <a:off x="6744348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57"/>
            <p:cNvSpPr>
              <a:spLocks noChangeShapeType="1"/>
            </p:cNvSpPr>
            <p:nvPr/>
          </p:nvSpPr>
          <p:spPr bwMode="auto">
            <a:xfrm>
              <a:off x="7942884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5" name="Picture 19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400800"/>
            <a:ext cx="1497330" cy="346050"/>
          </a:xfrm>
          <a:prstGeom prst="rect">
            <a:avLst/>
          </a:prstGeom>
        </p:spPr>
      </p:pic>
      <p:sp>
        <p:nvSpPr>
          <p:cNvPr id="196" name="TextBox 195"/>
          <p:cNvSpPr txBox="1"/>
          <p:nvPr userDrawn="1"/>
        </p:nvSpPr>
        <p:spPr>
          <a:xfrm>
            <a:off x="8084820" y="1892351"/>
            <a:ext cx="269304" cy="15234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E90029"/>
                </a:solidFill>
              </a:rPr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3169820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AF56D89F-0500-4663-85A6-F92BFE42351F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1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152400"/>
            <a:ext cx="7192010" cy="5143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685800"/>
            <a:ext cx="7239000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Add Secondary Title in Keysight Gray (28 Pt)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FE62BEDC-B4DA-44C1-B463-978DA2C520B6}" type="datetime1">
              <a:rPr lang="en-US" smtClean="0"/>
              <a:t>6/9/2017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4406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/>
          <p:cNvGrpSpPr/>
          <p:nvPr userDrawn="1"/>
        </p:nvGrpSpPr>
        <p:grpSpPr>
          <a:xfrm>
            <a:off x="152400" y="0"/>
            <a:ext cx="8839200" cy="3291840"/>
            <a:chOff x="152400" y="0"/>
            <a:chExt cx="8839200" cy="3291840"/>
          </a:xfrm>
        </p:grpSpPr>
        <p:sp>
          <p:nvSpPr>
            <p:cNvPr id="137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29184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1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8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2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3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267004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6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566164"/>
            <a:ext cx="5575174" cy="1470025"/>
          </a:xfrm>
        </p:spPr>
        <p:txBody>
          <a:bodyPr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3700" y="1666240"/>
            <a:ext cx="1947672" cy="102171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Bold Arial</a:t>
            </a:r>
            <a:br>
              <a:rPr lang="en-US" dirty="0"/>
            </a:br>
            <a:r>
              <a:rPr lang="en-US" dirty="0"/>
              <a:t>All Else Regular Arial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" y="3141345"/>
            <a:ext cx="2447925" cy="1828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Type Date Here</a:t>
            </a:r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962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831215"/>
            <a:ext cx="5575174" cy="1470025"/>
          </a:xfrm>
        </p:spPr>
        <p:txBody>
          <a:bodyPr anchor="t"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2647" y="5029200"/>
            <a:ext cx="1948915" cy="102171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Bold Arial</a:t>
            </a:r>
            <a:br>
              <a:rPr lang="en-US" dirty="0"/>
            </a:br>
            <a:r>
              <a:rPr lang="en-US" dirty="0"/>
              <a:t>All Else Regular Arial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" y="2337181"/>
            <a:ext cx="2447925" cy="1828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 Move Up as Needed</a:t>
            </a:r>
          </a:p>
        </p:txBody>
      </p:sp>
      <p:grpSp>
        <p:nvGrpSpPr>
          <p:cNvPr id="71" name="Group 70"/>
          <p:cNvGrpSpPr/>
          <p:nvPr userDrawn="1"/>
        </p:nvGrpSpPr>
        <p:grpSpPr>
          <a:xfrm flipV="1">
            <a:off x="152400" y="903989"/>
            <a:ext cx="8839200" cy="5137033"/>
            <a:chOff x="152400" y="-1606182"/>
            <a:chExt cx="8839200" cy="5137033"/>
          </a:xfrm>
        </p:grpSpPr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530851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48"/>
            <p:cNvSpPr>
              <a:spLocks noChangeShapeType="1"/>
            </p:cNvSpPr>
            <p:nvPr/>
          </p:nvSpPr>
          <p:spPr bwMode="auto">
            <a:xfrm>
              <a:off x="6594531" y="-1606182"/>
              <a:ext cx="0" cy="2816352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2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566164"/>
            <a:ext cx="5575174" cy="1470025"/>
          </a:xfrm>
        </p:spPr>
        <p:txBody>
          <a:bodyPr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A295F1BF-63D4-410F-AB58-0863E5E289A9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03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623061"/>
            <a:ext cx="5291709" cy="434340"/>
          </a:xfrm>
        </p:spPr>
        <p:txBody>
          <a:bodyPr anchor="t"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525" y="2439782"/>
            <a:ext cx="5292276" cy="2818017"/>
          </a:xfrm>
        </p:spPr>
        <p:txBody>
          <a:bodyPr anchor="t"/>
          <a:lstStyle>
            <a:lvl1pPr marL="0" indent="0" algn="l">
              <a:lnSpc>
                <a:spcPct val="94000"/>
              </a:lnSpc>
              <a:spcBef>
                <a:spcPts val="0"/>
              </a:spcBef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Additional copy or delete placeholder if not needed.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52400" y="0"/>
            <a:ext cx="8839200" cy="2021022"/>
            <a:chOff x="152400" y="0"/>
            <a:chExt cx="8839200" cy="2021022"/>
          </a:xfrm>
        </p:grpSpPr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601851" y="0"/>
              <a:ext cx="0" cy="2021022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5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6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7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8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9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0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1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2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3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4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5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6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7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8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9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0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1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2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3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4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5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6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1920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0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1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2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5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6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7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8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9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0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1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2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3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4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4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1371599"/>
            <a:ext cx="7172326" cy="4727448"/>
          </a:xfrm>
        </p:spPr>
        <p:txBody>
          <a:bodyPr/>
          <a:lstStyle>
            <a:lvl2pPr>
              <a:spcBef>
                <a:spcPts val="1000"/>
              </a:spcBef>
              <a:defRPr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742950"/>
            <a:ext cx="7239000" cy="457200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Secondary Title (28 Pt)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986656F7-E107-4BCF-A448-2C0ED0BC0F22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93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43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6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742950"/>
            <a:ext cx="7239000" cy="457200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Secondary Title (28 Pt)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F81BFD50-CE6D-4326-91BF-3C68C2FF1760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70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43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4" y="1562101"/>
            <a:ext cx="3819525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562101"/>
            <a:ext cx="3822192" cy="45720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742950"/>
            <a:ext cx="7239000" cy="457200"/>
          </a:xfrm>
        </p:spPr>
        <p:txBody>
          <a:bodyPr/>
          <a:lstStyle>
            <a:lvl1pPr marL="0" indent="0">
              <a:buNone/>
              <a:defRPr sz="2800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Click to edit Secondary Title (28 Pt)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4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1098B4ED-E951-48C3-A17D-CE448CDAE92D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29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3822192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912300"/>
            <a:ext cx="3822192" cy="41148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76800" y="1211580"/>
            <a:ext cx="3822192" cy="639762"/>
          </a:xfrm>
        </p:spPr>
        <p:txBody>
          <a:bodyPr anchor="b"/>
          <a:lstStyle>
            <a:lvl1pPr marL="0" indent="0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1912300"/>
            <a:ext cx="3822192" cy="41148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3F14BFF8-C1A1-49A3-BF12-AF43694BBC14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94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4947286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912300"/>
            <a:ext cx="4947286" cy="4114800"/>
          </a:xfrm>
        </p:spPr>
        <p:txBody>
          <a:bodyPr vert="horz" lIns="0" tIns="0" rIns="0" bIns="0" rtlCol="0">
            <a:noAutofit/>
          </a:bodyPr>
          <a:lstStyle>
            <a:lvl1pPr>
              <a:defRPr lang="en-US" smtClean="0"/>
            </a:lvl1pPr>
            <a:lvl2pPr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96940" y="1211580"/>
            <a:ext cx="2689860" cy="639762"/>
          </a:xfrm>
        </p:spPr>
        <p:txBody>
          <a:bodyPr anchor="b"/>
          <a:lstStyle>
            <a:lvl1pPr marL="0" indent="0">
              <a:buNone/>
              <a:defRPr sz="1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6940" y="1912300"/>
            <a:ext cx="2689860" cy="4114800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200" smtClean="0"/>
            </a:lvl1pPr>
            <a:lvl2pPr marL="347663" indent="-114300">
              <a:spcBef>
                <a:spcPts val="300"/>
              </a:spcBef>
              <a:defRPr lang="en-US" sz="1200" smtClean="0"/>
            </a:lvl2pPr>
            <a:lvl3pPr marL="576263" indent="-114300">
              <a:spcBef>
                <a:spcPts val="200"/>
              </a:spcBef>
              <a:defRPr lang="en-US" sz="1200" smtClean="0"/>
            </a:lvl3pPr>
            <a:lvl4pPr marL="804863" indent="-114300">
              <a:spcBef>
                <a:spcPts val="200"/>
              </a:spcBef>
              <a:defRPr lang="en-US" sz="1000" smtClean="0"/>
            </a:lvl4pPr>
            <a:lvl5pPr marL="971550" indent="-114300">
              <a:spcBef>
                <a:spcPts val="200"/>
              </a:spcBef>
              <a:defRPr lang="en-US"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D087068A-C222-4689-A132-1B909D69D892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2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FB6039B0-E7AC-4D2F-81A7-F22C7230D365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166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3581400" y="1600199"/>
            <a:ext cx="5110163" cy="4572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1840" y="1211580"/>
            <a:ext cx="2689860" cy="639762"/>
          </a:xfrm>
        </p:spPr>
        <p:txBody>
          <a:bodyPr anchor="b"/>
          <a:lstStyle>
            <a:lvl1pPr marL="0" indent="0">
              <a:buNone/>
              <a:defRPr sz="12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1840" y="1912301"/>
            <a:ext cx="2689860" cy="425989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200" smtClean="0"/>
            </a:lvl1pPr>
            <a:lvl2pPr marL="347663" indent="-114300">
              <a:spcBef>
                <a:spcPts val="300"/>
              </a:spcBef>
              <a:defRPr lang="en-US" sz="1200" smtClean="0"/>
            </a:lvl2pPr>
            <a:lvl3pPr marL="576263" indent="-114300">
              <a:spcBef>
                <a:spcPts val="200"/>
              </a:spcBef>
              <a:defRPr lang="en-US" sz="1200" smtClean="0"/>
            </a:lvl3pPr>
            <a:lvl4pPr marL="804863" indent="-114300">
              <a:spcBef>
                <a:spcPts val="200"/>
              </a:spcBef>
              <a:defRPr lang="en-US" sz="1000" smtClean="0"/>
            </a:lvl4pPr>
            <a:lvl5pPr marL="971550" indent="-114300">
              <a:spcBef>
                <a:spcPts val="200"/>
              </a:spcBef>
              <a:defRPr lang="en-US"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9D02564D-59DB-420A-9584-096FA26BD5D3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5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374637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874201"/>
            <a:ext cx="3746373" cy="3736023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30000"/>
              </a:lnSpc>
              <a:spcBef>
                <a:spcPts val="1800"/>
              </a:spcBef>
              <a:buNone/>
              <a:defRPr lang="en-US" smtClean="0"/>
            </a:lvl1pPr>
            <a:lvl2pPr marL="457200" indent="-160338">
              <a:lnSpc>
                <a:spcPct val="100000"/>
              </a:lnSpc>
              <a:spcBef>
                <a:spcPts val="10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598920" y="1539874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1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8920" y="1834577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598920" y="3025140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2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6598920" y="3319843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598920" y="4457700"/>
            <a:ext cx="208788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3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6"/>
          </p:nvPr>
        </p:nvSpPr>
        <p:spPr>
          <a:xfrm>
            <a:off x="6598920" y="4752403"/>
            <a:ext cx="2087880" cy="968059"/>
          </a:xfrm>
        </p:spPr>
        <p:txBody>
          <a:bodyPr vert="horz" lIns="0" tIns="0" rIns="0" bIns="0" rtlCol="0">
            <a:noAutofit/>
          </a:bodyPr>
          <a:lstStyle>
            <a:lvl1pPr marL="130175" indent="-130175">
              <a:spcBef>
                <a:spcPts val="800"/>
              </a:spcBef>
              <a:defRPr lang="en-US" sz="1300" smtClean="0"/>
            </a:lvl1pPr>
            <a:lvl2pPr marL="347663" indent="-114300">
              <a:spcBef>
                <a:spcPts val="300"/>
              </a:spcBef>
              <a:defRPr lang="en-US" sz="1300" smtClean="0"/>
            </a:lvl2pPr>
            <a:lvl3pPr marL="255588" indent="-114300">
              <a:spcBef>
                <a:spcPts val="300"/>
              </a:spcBef>
              <a:defRPr lang="en-US" sz="1300" smtClean="0"/>
            </a:lvl3pPr>
            <a:lvl4pPr marL="400050" indent="-122238">
              <a:spcBef>
                <a:spcPts val="300"/>
              </a:spcBef>
              <a:defRPr lang="en-US" sz="1300" smtClean="0"/>
            </a:lvl4pPr>
            <a:lvl5pPr marL="530225" indent="-114300">
              <a:spcBef>
                <a:spcPts val="300"/>
              </a:spcBef>
              <a:defRPr lang="en-US" sz="13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4724400" y="161607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4724400" y="307149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4724400" y="4542155"/>
            <a:ext cx="1600200" cy="1203325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21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55B3866-0ED0-41E5-A907-AE638AD01D79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3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752474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52475" y="1211580"/>
            <a:ext cx="625792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Subtitle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2475" y="1874201"/>
            <a:ext cx="6257925" cy="830899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30000"/>
              </a:lnSpc>
              <a:spcBef>
                <a:spcPts val="800"/>
              </a:spcBef>
              <a:buNone/>
              <a:defRPr lang="en-US" smtClean="0"/>
            </a:lvl1pPr>
            <a:lvl2pPr marL="160338" indent="-160338">
              <a:lnSpc>
                <a:spcPct val="130000"/>
              </a:lnSpc>
              <a:spcBef>
                <a:spcPts val="800"/>
              </a:spcBef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7" hasCustomPrompt="1"/>
          </p:nvPr>
        </p:nvSpPr>
        <p:spPr>
          <a:xfrm>
            <a:off x="752474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0" name="Picture Placeholder 18"/>
          <p:cNvSpPr>
            <a:spLocks noGrp="1"/>
          </p:cNvSpPr>
          <p:nvPr>
            <p:ph type="pic" sz="quarter" idx="18" hasCustomPrompt="1"/>
          </p:nvPr>
        </p:nvSpPr>
        <p:spPr>
          <a:xfrm>
            <a:off x="3419665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Picture Placeholder 18"/>
          <p:cNvSpPr>
            <a:spLocks noGrp="1"/>
          </p:cNvSpPr>
          <p:nvPr>
            <p:ph type="pic" sz="quarter" idx="19" hasCustomPrompt="1"/>
          </p:nvPr>
        </p:nvSpPr>
        <p:spPr>
          <a:xfrm>
            <a:off x="6086856" y="2819400"/>
            <a:ext cx="2286000" cy="1417320"/>
          </a:xfrm>
        </p:spPr>
        <p:txBody>
          <a:bodyPr anchor="ctr"/>
          <a:lstStyle>
            <a:lvl1pPr marL="0" indent="0" algn="ctr">
              <a:buNone/>
              <a:defRPr sz="1300"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3419665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2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086856" y="4450080"/>
            <a:ext cx="2286000" cy="235267"/>
          </a:xfrm>
        </p:spPr>
        <p:txBody>
          <a:bodyPr anchor="b"/>
          <a:lstStyle>
            <a:lvl1pPr marL="0" indent="0">
              <a:buNone/>
              <a:defRPr sz="13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Type Caption 3</a:t>
            </a:r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30"/>
          </p:nvPr>
        </p:nvSpPr>
        <p:spPr>
          <a:xfrm>
            <a:off x="752475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/>
          <p:cNvSpPr>
            <a:spLocks noGrp="1"/>
          </p:cNvSpPr>
          <p:nvPr>
            <p:ph type="body" sz="quarter" idx="31"/>
          </p:nvPr>
        </p:nvSpPr>
        <p:spPr>
          <a:xfrm>
            <a:off x="3419665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/>
          <p:cNvSpPr>
            <a:spLocks noGrp="1"/>
          </p:cNvSpPr>
          <p:nvPr>
            <p:ph type="body" sz="quarter" idx="32"/>
          </p:nvPr>
        </p:nvSpPr>
        <p:spPr>
          <a:xfrm>
            <a:off x="6086856" y="4724400"/>
            <a:ext cx="2295525" cy="1144588"/>
          </a:xfrm>
        </p:spPr>
        <p:txBody>
          <a:bodyPr/>
          <a:lstStyle>
            <a:lvl1pPr>
              <a:defRPr sz="1300"/>
            </a:lvl1pPr>
            <a:lvl2pPr marL="511175" indent="-152400">
              <a:spcBef>
                <a:spcPts val="300"/>
              </a:spcBef>
              <a:defRPr sz="13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33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CCF82590-EA93-4D5F-B002-1497FD40DAB3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9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152400" y="401320"/>
            <a:ext cx="8839200" cy="1618488"/>
            <a:chOff x="152400" y="401320"/>
            <a:chExt cx="8839200" cy="1618488"/>
          </a:xfrm>
        </p:grpSpPr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1524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>
              <a:off x="30221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>
              <a:off x="452034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751668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Line 10"/>
            <p:cNvSpPr>
              <a:spLocks noChangeShapeType="1"/>
            </p:cNvSpPr>
            <p:nvPr/>
          </p:nvSpPr>
          <p:spPr bwMode="auto">
            <a:xfrm>
              <a:off x="901485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105130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>
              <a:off x="120111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>
              <a:off x="135093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1500753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>
              <a:off x="165057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5" name="Line 16"/>
            <p:cNvSpPr>
              <a:spLocks noChangeShapeType="1"/>
            </p:cNvSpPr>
            <p:nvPr/>
          </p:nvSpPr>
          <p:spPr bwMode="auto">
            <a:xfrm>
              <a:off x="180038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6" name="Line 17"/>
            <p:cNvSpPr>
              <a:spLocks noChangeShapeType="1"/>
            </p:cNvSpPr>
            <p:nvPr/>
          </p:nvSpPr>
          <p:spPr bwMode="auto">
            <a:xfrm>
              <a:off x="1950204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7" name="Line 18"/>
            <p:cNvSpPr>
              <a:spLocks noChangeShapeType="1"/>
            </p:cNvSpPr>
            <p:nvPr/>
          </p:nvSpPr>
          <p:spPr bwMode="auto">
            <a:xfrm>
              <a:off x="2100021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8" name="Line 19"/>
            <p:cNvSpPr>
              <a:spLocks noChangeShapeType="1"/>
            </p:cNvSpPr>
            <p:nvPr/>
          </p:nvSpPr>
          <p:spPr bwMode="auto">
            <a:xfrm>
              <a:off x="2249838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2399655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254947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269928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284910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>
              <a:off x="2998923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>
              <a:off x="314874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>
              <a:off x="329855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>
              <a:off x="3448374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3598191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3748008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>
              <a:off x="3897825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404764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419745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>
              <a:off x="434727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4497093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>
              <a:off x="464691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>
              <a:off x="479672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>
              <a:off x="4946544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>
              <a:off x="5096361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>
              <a:off x="5246178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9" name="Line 40"/>
            <p:cNvSpPr>
              <a:spLocks noChangeShapeType="1"/>
            </p:cNvSpPr>
            <p:nvPr/>
          </p:nvSpPr>
          <p:spPr bwMode="auto">
            <a:xfrm>
              <a:off x="5395995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0" name="Line 41"/>
            <p:cNvSpPr>
              <a:spLocks noChangeShapeType="1"/>
            </p:cNvSpPr>
            <p:nvPr/>
          </p:nvSpPr>
          <p:spPr bwMode="auto">
            <a:xfrm>
              <a:off x="554581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>
              <a:off x="569562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2" name="Line 43"/>
            <p:cNvSpPr>
              <a:spLocks noChangeShapeType="1"/>
            </p:cNvSpPr>
            <p:nvPr/>
          </p:nvSpPr>
          <p:spPr bwMode="auto">
            <a:xfrm>
              <a:off x="584544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3" name="Line 44"/>
            <p:cNvSpPr>
              <a:spLocks noChangeShapeType="1"/>
            </p:cNvSpPr>
            <p:nvPr/>
          </p:nvSpPr>
          <p:spPr bwMode="auto">
            <a:xfrm>
              <a:off x="5995263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4" name="Line 45"/>
            <p:cNvSpPr>
              <a:spLocks noChangeShapeType="1"/>
            </p:cNvSpPr>
            <p:nvPr/>
          </p:nvSpPr>
          <p:spPr bwMode="auto">
            <a:xfrm>
              <a:off x="614508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>
              <a:off x="629489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6" name="Line 47"/>
            <p:cNvSpPr>
              <a:spLocks noChangeShapeType="1"/>
            </p:cNvSpPr>
            <p:nvPr/>
          </p:nvSpPr>
          <p:spPr bwMode="auto">
            <a:xfrm>
              <a:off x="6444714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7" name="Line 48"/>
            <p:cNvSpPr>
              <a:spLocks noChangeShapeType="1"/>
            </p:cNvSpPr>
            <p:nvPr/>
          </p:nvSpPr>
          <p:spPr bwMode="auto">
            <a:xfrm>
              <a:off x="6594531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8" name="Line 50"/>
            <p:cNvSpPr>
              <a:spLocks noChangeShapeType="1"/>
            </p:cNvSpPr>
            <p:nvPr/>
          </p:nvSpPr>
          <p:spPr bwMode="auto">
            <a:xfrm>
              <a:off x="6894165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Line 51"/>
            <p:cNvSpPr>
              <a:spLocks noChangeShapeType="1"/>
            </p:cNvSpPr>
            <p:nvPr/>
          </p:nvSpPr>
          <p:spPr bwMode="auto">
            <a:xfrm>
              <a:off x="704398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0" name="Line 52"/>
            <p:cNvSpPr>
              <a:spLocks noChangeShapeType="1"/>
            </p:cNvSpPr>
            <p:nvPr/>
          </p:nvSpPr>
          <p:spPr bwMode="auto">
            <a:xfrm>
              <a:off x="719379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1" name="Line 53"/>
            <p:cNvSpPr>
              <a:spLocks noChangeShapeType="1"/>
            </p:cNvSpPr>
            <p:nvPr/>
          </p:nvSpPr>
          <p:spPr bwMode="auto">
            <a:xfrm>
              <a:off x="734361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2" name="Line 54"/>
            <p:cNvSpPr>
              <a:spLocks noChangeShapeType="1"/>
            </p:cNvSpPr>
            <p:nvPr/>
          </p:nvSpPr>
          <p:spPr bwMode="auto">
            <a:xfrm>
              <a:off x="7493433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3" name="Line 55"/>
            <p:cNvSpPr>
              <a:spLocks noChangeShapeType="1"/>
            </p:cNvSpPr>
            <p:nvPr/>
          </p:nvSpPr>
          <p:spPr bwMode="auto">
            <a:xfrm>
              <a:off x="764325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4" name="Line 56"/>
            <p:cNvSpPr>
              <a:spLocks noChangeShapeType="1"/>
            </p:cNvSpPr>
            <p:nvPr/>
          </p:nvSpPr>
          <p:spPr bwMode="auto">
            <a:xfrm>
              <a:off x="7793067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5" name="Line 58"/>
            <p:cNvSpPr>
              <a:spLocks noChangeShapeType="1"/>
            </p:cNvSpPr>
            <p:nvPr/>
          </p:nvSpPr>
          <p:spPr bwMode="auto">
            <a:xfrm>
              <a:off x="8092701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6" name="Line 59"/>
            <p:cNvSpPr>
              <a:spLocks noChangeShapeType="1"/>
            </p:cNvSpPr>
            <p:nvPr/>
          </p:nvSpPr>
          <p:spPr bwMode="auto">
            <a:xfrm>
              <a:off x="8242518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8392335" y="40433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8" name="Line 61"/>
            <p:cNvSpPr>
              <a:spLocks noChangeShapeType="1"/>
            </p:cNvSpPr>
            <p:nvPr/>
          </p:nvSpPr>
          <p:spPr bwMode="auto">
            <a:xfrm>
              <a:off x="8542152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9" name="Line 62"/>
            <p:cNvSpPr>
              <a:spLocks noChangeShapeType="1"/>
            </p:cNvSpPr>
            <p:nvPr/>
          </p:nvSpPr>
          <p:spPr bwMode="auto">
            <a:xfrm>
              <a:off x="8691969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0" name="Line 63"/>
            <p:cNvSpPr>
              <a:spLocks noChangeShapeType="1"/>
            </p:cNvSpPr>
            <p:nvPr/>
          </p:nvSpPr>
          <p:spPr bwMode="auto">
            <a:xfrm>
              <a:off x="8841786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1" name="Line 64"/>
            <p:cNvSpPr>
              <a:spLocks noChangeShapeType="1"/>
            </p:cNvSpPr>
            <p:nvPr/>
          </p:nvSpPr>
          <p:spPr bwMode="auto">
            <a:xfrm>
              <a:off x="89916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2" name="Line 8"/>
            <p:cNvSpPr>
              <a:spLocks noChangeShapeType="1"/>
            </p:cNvSpPr>
            <p:nvPr/>
          </p:nvSpPr>
          <p:spPr bwMode="auto">
            <a:xfrm>
              <a:off x="601851" y="401320"/>
              <a:ext cx="0" cy="161848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6744348" y="401320"/>
              <a:ext cx="0" cy="161848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4" name="Line 57"/>
            <p:cNvSpPr>
              <a:spLocks noChangeShapeType="1"/>
            </p:cNvSpPr>
            <p:nvPr/>
          </p:nvSpPr>
          <p:spPr bwMode="auto">
            <a:xfrm>
              <a:off x="7942884" y="401320"/>
              <a:ext cx="0" cy="1618488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1840" y="1353820"/>
            <a:ext cx="5709920" cy="737870"/>
          </a:xfrm>
        </p:spPr>
        <p:txBody>
          <a:bodyPr/>
          <a:lstStyle>
            <a:lvl1pPr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 or Section Slide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2598419"/>
            <a:ext cx="6004375" cy="3041729"/>
          </a:xfrm>
        </p:spPr>
        <p:txBody>
          <a:bodyPr/>
          <a:lstStyle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5940" y="15805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36" name="TextBox 135"/>
          <p:cNvSpPr txBox="1"/>
          <p:nvPr userDrawn="1"/>
        </p:nvSpPr>
        <p:spPr>
          <a:xfrm>
            <a:off x="8084820" y="1904212"/>
            <a:ext cx="269304" cy="1404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chemeClr val="tx2"/>
                </a:solidFill>
              </a:rPr>
              <a:t>Page</a:t>
            </a:r>
          </a:p>
        </p:txBody>
      </p:sp>
      <p:pic>
        <p:nvPicPr>
          <p:cNvPr id="71" name="Picture 7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131587"/>
            <a:ext cx="1497330" cy="346050"/>
          </a:xfrm>
          <a:prstGeom prst="rect">
            <a:avLst/>
          </a:prstGeom>
        </p:spPr>
      </p:pic>
      <p:sp>
        <p:nvSpPr>
          <p:cNvPr id="6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18446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0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15027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96C4F9F9-6F3B-4305-B3F4-A572445BA6C2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A99AE58B-40F7-4D2D-8F74-B188C9942A24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57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432479C6-2425-4762-B748-33CE58C0B07D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1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 userDrawn="1"/>
        </p:nvGrpSpPr>
        <p:grpSpPr>
          <a:xfrm>
            <a:off x="152400" y="401320"/>
            <a:ext cx="8839200" cy="1618488"/>
            <a:chOff x="152400" y="401320"/>
            <a:chExt cx="8839200" cy="1618488"/>
          </a:xfrm>
        </p:grpSpPr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1524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6"/>
            <p:cNvSpPr>
              <a:spLocks noChangeShapeType="1"/>
            </p:cNvSpPr>
            <p:nvPr/>
          </p:nvSpPr>
          <p:spPr bwMode="auto">
            <a:xfrm>
              <a:off x="30221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7"/>
            <p:cNvSpPr>
              <a:spLocks noChangeShapeType="1"/>
            </p:cNvSpPr>
            <p:nvPr/>
          </p:nvSpPr>
          <p:spPr bwMode="auto">
            <a:xfrm>
              <a:off x="45203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9"/>
            <p:cNvSpPr>
              <a:spLocks noChangeShapeType="1"/>
            </p:cNvSpPr>
            <p:nvPr/>
          </p:nvSpPr>
          <p:spPr bwMode="auto">
            <a:xfrm>
              <a:off x="75166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0"/>
            <p:cNvSpPr>
              <a:spLocks noChangeShapeType="1"/>
            </p:cNvSpPr>
            <p:nvPr/>
          </p:nvSpPr>
          <p:spPr bwMode="auto">
            <a:xfrm>
              <a:off x="90148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1"/>
            <p:cNvSpPr>
              <a:spLocks noChangeShapeType="1"/>
            </p:cNvSpPr>
            <p:nvPr/>
          </p:nvSpPr>
          <p:spPr bwMode="auto">
            <a:xfrm>
              <a:off x="105130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2"/>
            <p:cNvSpPr>
              <a:spLocks noChangeShapeType="1"/>
            </p:cNvSpPr>
            <p:nvPr/>
          </p:nvSpPr>
          <p:spPr bwMode="auto">
            <a:xfrm>
              <a:off x="120111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3"/>
            <p:cNvSpPr>
              <a:spLocks noChangeShapeType="1"/>
            </p:cNvSpPr>
            <p:nvPr/>
          </p:nvSpPr>
          <p:spPr bwMode="auto">
            <a:xfrm>
              <a:off x="135093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14"/>
            <p:cNvSpPr>
              <a:spLocks noChangeShapeType="1"/>
            </p:cNvSpPr>
            <p:nvPr/>
          </p:nvSpPr>
          <p:spPr bwMode="auto">
            <a:xfrm>
              <a:off x="150075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15"/>
            <p:cNvSpPr>
              <a:spLocks noChangeShapeType="1"/>
            </p:cNvSpPr>
            <p:nvPr/>
          </p:nvSpPr>
          <p:spPr bwMode="auto">
            <a:xfrm>
              <a:off x="165057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16"/>
            <p:cNvSpPr>
              <a:spLocks noChangeShapeType="1"/>
            </p:cNvSpPr>
            <p:nvPr/>
          </p:nvSpPr>
          <p:spPr bwMode="auto">
            <a:xfrm>
              <a:off x="180038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17"/>
            <p:cNvSpPr>
              <a:spLocks noChangeShapeType="1"/>
            </p:cNvSpPr>
            <p:nvPr/>
          </p:nvSpPr>
          <p:spPr bwMode="auto">
            <a:xfrm>
              <a:off x="195020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18"/>
            <p:cNvSpPr>
              <a:spLocks noChangeShapeType="1"/>
            </p:cNvSpPr>
            <p:nvPr/>
          </p:nvSpPr>
          <p:spPr bwMode="auto">
            <a:xfrm>
              <a:off x="210002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19"/>
            <p:cNvSpPr>
              <a:spLocks noChangeShapeType="1"/>
            </p:cNvSpPr>
            <p:nvPr/>
          </p:nvSpPr>
          <p:spPr bwMode="auto">
            <a:xfrm>
              <a:off x="224983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20"/>
            <p:cNvSpPr>
              <a:spLocks noChangeShapeType="1"/>
            </p:cNvSpPr>
            <p:nvPr/>
          </p:nvSpPr>
          <p:spPr bwMode="auto">
            <a:xfrm>
              <a:off x="239965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21"/>
            <p:cNvSpPr>
              <a:spLocks noChangeShapeType="1"/>
            </p:cNvSpPr>
            <p:nvPr/>
          </p:nvSpPr>
          <p:spPr bwMode="auto">
            <a:xfrm>
              <a:off x="254947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22"/>
            <p:cNvSpPr>
              <a:spLocks noChangeShapeType="1"/>
            </p:cNvSpPr>
            <p:nvPr/>
          </p:nvSpPr>
          <p:spPr bwMode="auto">
            <a:xfrm>
              <a:off x="269928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23"/>
            <p:cNvSpPr>
              <a:spLocks noChangeShapeType="1"/>
            </p:cNvSpPr>
            <p:nvPr/>
          </p:nvSpPr>
          <p:spPr bwMode="auto">
            <a:xfrm>
              <a:off x="284910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24"/>
            <p:cNvSpPr>
              <a:spLocks noChangeShapeType="1"/>
            </p:cNvSpPr>
            <p:nvPr/>
          </p:nvSpPr>
          <p:spPr bwMode="auto">
            <a:xfrm>
              <a:off x="299892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25"/>
            <p:cNvSpPr>
              <a:spLocks noChangeShapeType="1"/>
            </p:cNvSpPr>
            <p:nvPr/>
          </p:nvSpPr>
          <p:spPr bwMode="auto">
            <a:xfrm>
              <a:off x="314874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26"/>
            <p:cNvSpPr>
              <a:spLocks noChangeShapeType="1"/>
            </p:cNvSpPr>
            <p:nvPr/>
          </p:nvSpPr>
          <p:spPr bwMode="auto">
            <a:xfrm>
              <a:off x="329855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>
              <a:off x="344837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359819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374800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>
              <a:off x="389782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404764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419745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33"/>
            <p:cNvSpPr>
              <a:spLocks noChangeShapeType="1"/>
            </p:cNvSpPr>
            <p:nvPr/>
          </p:nvSpPr>
          <p:spPr bwMode="auto">
            <a:xfrm>
              <a:off x="434727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34"/>
            <p:cNvSpPr>
              <a:spLocks noChangeShapeType="1"/>
            </p:cNvSpPr>
            <p:nvPr/>
          </p:nvSpPr>
          <p:spPr bwMode="auto">
            <a:xfrm>
              <a:off x="449709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35"/>
            <p:cNvSpPr>
              <a:spLocks noChangeShapeType="1"/>
            </p:cNvSpPr>
            <p:nvPr/>
          </p:nvSpPr>
          <p:spPr bwMode="auto">
            <a:xfrm>
              <a:off x="464691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36"/>
            <p:cNvSpPr>
              <a:spLocks noChangeShapeType="1"/>
            </p:cNvSpPr>
            <p:nvPr/>
          </p:nvSpPr>
          <p:spPr bwMode="auto">
            <a:xfrm>
              <a:off x="479672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37"/>
            <p:cNvSpPr>
              <a:spLocks noChangeShapeType="1"/>
            </p:cNvSpPr>
            <p:nvPr/>
          </p:nvSpPr>
          <p:spPr bwMode="auto">
            <a:xfrm>
              <a:off x="494654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38"/>
            <p:cNvSpPr>
              <a:spLocks noChangeShapeType="1"/>
            </p:cNvSpPr>
            <p:nvPr/>
          </p:nvSpPr>
          <p:spPr bwMode="auto">
            <a:xfrm>
              <a:off x="509636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39"/>
            <p:cNvSpPr>
              <a:spLocks noChangeShapeType="1"/>
            </p:cNvSpPr>
            <p:nvPr/>
          </p:nvSpPr>
          <p:spPr bwMode="auto">
            <a:xfrm>
              <a:off x="524617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40"/>
            <p:cNvSpPr>
              <a:spLocks noChangeShapeType="1"/>
            </p:cNvSpPr>
            <p:nvPr/>
          </p:nvSpPr>
          <p:spPr bwMode="auto">
            <a:xfrm>
              <a:off x="539599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41"/>
            <p:cNvSpPr>
              <a:spLocks noChangeShapeType="1"/>
            </p:cNvSpPr>
            <p:nvPr/>
          </p:nvSpPr>
          <p:spPr bwMode="auto">
            <a:xfrm>
              <a:off x="554581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42"/>
            <p:cNvSpPr>
              <a:spLocks noChangeShapeType="1"/>
            </p:cNvSpPr>
            <p:nvPr/>
          </p:nvSpPr>
          <p:spPr bwMode="auto">
            <a:xfrm>
              <a:off x="569562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43"/>
            <p:cNvSpPr>
              <a:spLocks noChangeShapeType="1"/>
            </p:cNvSpPr>
            <p:nvPr/>
          </p:nvSpPr>
          <p:spPr bwMode="auto">
            <a:xfrm>
              <a:off x="584544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44"/>
            <p:cNvSpPr>
              <a:spLocks noChangeShapeType="1"/>
            </p:cNvSpPr>
            <p:nvPr/>
          </p:nvSpPr>
          <p:spPr bwMode="auto">
            <a:xfrm>
              <a:off x="599526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45"/>
            <p:cNvSpPr>
              <a:spLocks noChangeShapeType="1"/>
            </p:cNvSpPr>
            <p:nvPr/>
          </p:nvSpPr>
          <p:spPr bwMode="auto">
            <a:xfrm>
              <a:off x="614508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46"/>
            <p:cNvSpPr>
              <a:spLocks noChangeShapeType="1"/>
            </p:cNvSpPr>
            <p:nvPr/>
          </p:nvSpPr>
          <p:spPr bwMode="auto">
            <a:xfrm>
              <a:off x="629489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47"/>
            <p:cNvSpPr>
              <a:spLocks noChangeShapeType="1"/>
            </p:cNvSpPr>
            <p:nvPr/>
          </p:nvSpPr>
          <p:spPr bwMode="auto">
            <a:xfrm>
              <a:off x="6444714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48"/>
            <p:cNvSpPr>
              <a:spLocks noChangeShapeType="1"/>
            </p:cNvSpPr>
            <p:nvPr/>
          </p:nvSpPr>
          <p:spPr bwMode="auto">
            <a:xfrm>
              <a:off x="659453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50"/>
            <p:cNvSpPr>
              <a:spLocks noChangeShapeType="1"/>
            </p:cNvSpPr>
            <p:nvPr/>
          </p:nvSpPr>
          <p:spPr bwMode="auto">
            <a:xfrm>
              <a:off x="6894165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51"/>
            <p:cNvSpPr>
              <a:spLocks noChangeShapeType="1"/>
            </p:cNvSpPr>
            <p:nvPr/>
          </p:nvSpPr>
          <p:spPr bwMode="auto">
            <a:xfrm>
              <a:off x="704398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52"/>
            <p:cNvSpPr>
              <a:spLocks noChangeShapeType="1"/>
            </p:cNvSpPr>
            <p:nvPr/>
          </p:nvSpPr>
          <p:spPr bwMode="auto">
            <a:xfrm>
              <a:off x="719379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53"/>
            <p:cNvSpPr>
              <a:spLocks noChangeShapeType="1"/>
            </p:cNvSpPr>
            <p:nvPr/>
          </p:nvSpPr>
          <p:spPr bwMode="auto">
            <a:xfrm>
              <a:off x="734361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54"/>
            <p:cNvSpPr>
              <a:spLocks noChangeShapeType="1"/>
            </p:cNvSpPr>
            <p:nvPr/>
          </p:nvSpPr>
          <p:spPr bwMode="auto">
            <a:xfrm>
              <a:off x="7493433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55"/>
            <p:cNvSpPr>
              <a:spLocks noChangeShapeType="1"/>
            </p:cNvSpPr>
            <p:nvPr/>
          </p:nvSpPr>
          <p:spPr bwMode="auto">
            <a:xfrm>
              <a:off x="764325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56"/>
            <p:cNvSpPr>
              <a:spLocks noChangeShapeType="1"/>
            </p:cNvSpPr>
            <p:nvPr/>
          </p:nvSpPr>
          <p:spPr bwMode="auto">
            <a:xfrm>
              <a:off x="7793067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58"/>
            <p:cNvSpPr>
              <a:spLocks noChangeShapeType="1"/>
            </p:cNvSpPr>
            <p:nvPr/>
          </p:nvSpPr>
          <p:spPr bwMode="auto">
            <a:xfrm>
              <a:off x="8092701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59"/>
            <p:cNvSpPr>
              <a:spLocks noChangeShapeType="1"/>
            </p:cNvSpPr>
            <p:nvPr/>
          </p:nvSpPr>
          <p:spPr bwMode="auto">
            <a:xfrm>
              <a:off x="8242518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8392335" y="40433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61"/>
            <p:cNvSpPr>
              <a:spLocks noChangeShapeType="1"/>
            </p:cNvSpPr>
            <p:nvPr/>
          </p:nvSpPr>
          <p:spPr bwMode="auto">
            <a:xfrm>
              <a:off x="8542152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62"/>
            <p:cNvSpPr>
              <a:spLocks noChangeShapeType="1"/>
            </p:cNvSpPr>
            <p:nvPr/>
          </p:nvSpPr>
          <p:spPr bwMode="auto">
            <a:xfrm>
              <a:off x="8691969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63"/>
            <p:cNvSpPr>
              <a:spLocks noChangeShapeType="1"/>
            </p:cNvSpPr>
            <p:nvPr/>
          </p:nvSpPr>
          <p:spPr bwMode="auto">
            <a:xfrm>
              <a:off x="8841786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64"/>
            <p:cNvSpPr>
              <a:spLocks noChangeShapeType="1"/>
            </p:cNvSpPr>
            <p:nvPr/>
          </p:nvSpPr>
          <p:spPr bwMode="auto">
            <a:xfrm>
              <a:off x="8991600" y="40132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Line 8"/>
            <p:cNvSpPr>
              <a:spLocks noChangeShapeType="1"/>
            </p:cNvSpPr>
            <p:nvPr/>
          </p:nvSpPr>
          <p:spPr bwMode="auto">
            <a:xfrm>
              <a:off x="601851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6744348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57"/>
            <p:cNvSpPr>
              <a:spLocks noChangeShapeType="1"/>
            </p:cNvSpPr>
            <p:nvPr/>
          </p:nvSpPr>
          <p:spPr bwMode="auto">
            <a:xfrm>
              <a:off x="7942884" y="401320"/>
              <a:ext cx="0" cy="161848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1840" y="1353820"/>
            <a:ext cx="5709920" cy="737870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 or Section Slide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474" y="2598419"/>
            <a:ext cx="6004375" cy="3041729"/>
          </a:xfrm>
          <a:prstGeom prst="rect">
            <a:avLst/>
          </a:prstGeom>
        </p:spPr>
        <p:txBody>
          <a:bodyPr/>
          <a:lstStyle>
            <a:lvl2pPr>
              <a:spcBef>
                <a:spcPts val="10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5" name="Picture 1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400800"/>
            <a:ext cx="1497330" cy="346050"/>
          </a:xfrm>
          <a:prstGeom prst="rect">
            <a:avLst/>
          </a:prstGeom>
        </p:spPr>
      </p:pic>
      <p:sp>
        <p:nvSpPr>
          <p:cNvPr id="136" name="TextBox 135"/>
          <p:cNvSpPr txBox="1"/>
          <p:nvPr userDrawn="1"/>
        </p:nvSpPr>
        <p:spPr>
          <a:xfrm>
            <a:off x="8084820" y="1892351"/>
            <a:ext cx="269304" cy="15234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E90029"/>
                </a:solidFill>
              </a:rPr>
              <a:t>Page</a:t>
            </a:r>
          </a:p>
        </p:txBody>
      </p:sp>
      <p:sp>
        <p:nvSpPr>
          <p:cNvPr id="13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5940" y="1580515"/>
            <a:ext cx="1038860" cy="464185"/>
          </a:xfrm>
        </p:spPr>
        <p:txBody>
          <a:bodyPr/>
          <a:lstStyle>
            <a:lvl1pPr>
              <a:defRPr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18446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9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15027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8CCCF067-4885-4264-8FA7-4CEAEF912A71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35"/>
          <p:cNvGrpSpPr/>
          <p:nvPr/>
        </p:nvGrpSpPr>
        <p:grpSpPr>
          <a:xfrm>
            <a:off x="152400" y="0"/>
            <a:ext cx="8839200" cy="3291840"/>
            <a:chOff x="152400" y="0"/>
            <a:chExt cx="8839200" cy="3291840"/>
          </a:xfrm>
        </p:grpSpPr>
        <p:sp>
          <p:nvSpPr>
            <p:cNvPr id="137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29184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267004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566164"/>
            <a:ext cx="5575174" cy="1470025"/>
          </a:xfrm>
        </p:spPr>
        <p:txBody>
          <a:bodyPr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3700" y="1666240"/>
            <a:ext cx="1947672" cy="102171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>
                <a:solidFill>
                  <a:srgbClr val="E900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Bold Arial</a:t>
            </a:r>
            <a:br>
              <a:rPr lang="en-US" dirty="0"/>
            </a:br>
            <a:r>
              <a:rPr lang="en-US" dirty="0"/>
              <a:t>All Else Regular Arial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" y="3141345"/>
            <a:ext cx="2447925" cy="1828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Type Date Here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  <p:grpSp>
        <p:nvGrpSpPr>
          <p:cNvPr id="68" name="Group 67"/>
          <p:cNvGrpSpPr/>
          <p:nvPr userDrawn="1"/>
        </p:nvGrpSpPr>
        <p:grpSpPr>
          <a:xfrm>
            <a:off x="152400" y="0"/>
            <a:ext cx="8839200" cy="3291840"/>
            <a:chOff x="152400" y="0"/>
            <a:chExt cx="8839200" cy="3291840"/>
          </a:xfrm>
        </p:grpSpPr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29184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267004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29" name="Picture 12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2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831215"/>
            <a:ext cx="5575174" cy="1470025"/>
          </a:xfrm>
        </p:spPr>
        <p:txBody>
          <a:bodyPr anchor="t"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42647" y="5029200"/>
            <a:ext cx="1948915" cy="1021716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>
                <a:solidFill>
                  <a:srgbClr val="E9002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Bold Arial</a:t>
            </a:r>
            <a:br>
              <a:rPr lang="en-US" dirty="0"/>
            </a:br>
            <a:r>
              <a:rPr lang="en-US" dirty="0"/>
              <a:t>All Else Regular Arial </a:t>
            </a:r>
          </a:p>
        </p:txBody>
      </p:sp>
      <p:sp>
        <p:nvSpPr>
          <p:cNvPr id="198" name="Text Placeholder 197"/>
          <p:cNvSpPr>
            <a:spLocks noGrp="1"/>
          </p:cNvSpPr>
          <p:nvPr>
            <p:ph type="body" sz="quarter" idx="13" hasCustomPrompt="1"/>
          </p:nvPr>
        </p:nvSpPr>
        <p:spPr>
          <a:xfrm>
            <a:off x="752475" y="2337181"/>
            <a:ext cx="2447925" cy="18288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2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 Move Up as Needed</a:t>
            </a:r>
          </a:p>
        </p:txBody>
      </p:sp>
      <p:grpSp>
        <p:nvGrpSpPr>
          <p:cNvPr id="71" name="Group 70"/>
          <p:cNvGrpSpPr/>
          <p:nvPr/>
        </p:nvGrpSpPr>
        <p:grpSpPr>
          <a:xfrm flipV="1">
            <a:off x="152400" y="903989"/>
            <a:ext cx="8839200" cy="5137033"/>
            <a:chOff x="152400" y="-1606182"/>
            <a:chExt cx="8839200" cy="5137033"/>
          </a:xfrm>
        </p:grpSpPr>
        <p:sp>
          <p:nvSpPr>
            <p:cNvPr id="72" name="Line 8"/>
            <p:cNvSpPr>
              <a:spLocks noChangeShapeType="1"/>
            </p:cNvSpPr>
            <p:nvPr/>
          </p:nvSpPr>
          <p:spPr bwMode="auto">
            <a:xfrm>
              <a:off x="601850" y="0"/>
              <a:ext cx="129" cy="3530851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07008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Line 48"/>
            <p:cNvSpPr>
              <a:spLocks noChangeShapeType="1"/>
            </p:cNvSpPr>
            <p:nvPr/>
          </p:nvSpPr>
          <p:spPr bwMode="auto">
            <a:xfrm>
              <a:off x="6594531" y="-1606182"/>
              <a:ext cx="0" cy="2816352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rgbClr val="E90029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9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566164"/>
            <a:ext cx="5575174" cy="1470025"/>
          </a:xfrm>
        </p:spPr>
        <p:txBody>
          <a:bodyPr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Type Title Here</a:t>
            </a:r>
            <a:br>
              <a:rPr lang="en-US" dirty="0"/>
            </a:br>
            <a:r>
              <a:rPr lang="en-US" dirty="0"/>
              <a:t>Not to Exceed</a:t>
            </a:r>
            <a:br>
              <a:rPr lang="en-US" dirty="0"/>
            </a:br>
            <a:r>
              <a:rPr lang="en-US" dirty="0"/>
              <a:t>Three Lines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5DF3932B-B736-4552-829F-CD4BEB4E362E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69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091" y="1623061"/>
            <a:ext cx="5291709" cy="434340"/>
          </a:xfrm>
        </p:spPr>
        <p:txBody>
          <a:bodyPr anchor="t"/>
          <a:lstStyle>
            <a:lvl1pPr>
              <a:lnSpc>
                <a:spcPct val="94000"/>
              </a:lnSpc>
              <a:defRPr sz="32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Divider Slide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7525" y="2439782"/>
            <a:ext cx="5292276" cy="2818017"/>
          </a:xfrm>
        </p:spPr>
        <p:txBody>
          <a:bodyPr anchor="t"/>
          <a:lstStyle>
            <a:lvl1pPr marL="0" indent="0" algn="l">
              <a:lnSpc>
                <a:spcPct val="94000"/>
              </a:lnSpc>
              <a:spcBef>
                <a:spcPts val="0"/>
              </a:spcBef>
              <a:buNone/>
              <a:defRPr sz="32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Additional copy or delete placeholder if not needed.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400" y="0"/>
            <a:ext cx="8839200" cy="2021022"/>
            <a:chOff x="152400" y="0"/>
            <a:chExt cx="8839200" cy="2021022"/>
          </a:xfrm>
        </p:grpSpPr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601851" y="0"/>
              <a:ext cx="0" cy="2021022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6744348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Line 57"/>
            <p:cNvSpPr>
              <a:spLocks noChangeShapeType="1"/>
            </p:cNvSpPr>
            <p:nvPr/>
          </p:nvSpPr>
          <p:spPr bwMode="auto">
            <a:xfrm>
              <a:off x="7942884" y="0"/>
              <a:ext cx="0" cy="402336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Line 5"/>
            <p:cNvSpPr>
              <a:spLocks noChangeShapeType="1"/>
            </p:cNvSpPr>
            <p:nvPr/>
          </p:nvSpPr>
          <p:spPr bwMode="auto">
            <a:xfrm>
              <a:off x="15240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Line 7"/>
            <p:cNvSpPr>
              <a:spLocks noChangeShapeType="1"/>
            </p:cNvSpPr>
            <p:nvPr/>
          </p:nvSpPr>
          <p:spPr bwMode="auto">
            <a:xfrm>
              <a:off x="45203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Line 9"/>
            <p:cNvSpPr>
              <a:spLocks noChangeShapeType="1"/>
            </p:cNvSpPr>
            <p:nvPr/>
          </p:nvSpPr>
          <p:spPr bwMode="auto">
            <a:xfrm>
              <a:off x="75166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Line 11"/>
            <p:cNvSpPr>
              <a:spLocks noChangeShapeType="1"/>
            </p:cNvSpPr>
            <p:nvPr/>
          </p:nvSpPr>
          <p:spPr bwMode="auto">
            <a:xfrm>
              <a:off x="105130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Line 13"/>
            <p:cNvSpPr>
              <a:spLocks noChangeShapeType="1"/>
            </p:cNvSpPr>
            <p:nvPr/>
          </p:nvSpPr>
          <p:spPr bwMode="auto">
            <a:xfrm>
              <a:off x="135093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15"/>
            <p:cNvSpPr>
              <a:spLocks noChangeShapeType="1"/>
            </p:cNvSpPr>
            <p:nvPr/>
          </p:nvSpPr>
          <p:spPr bwMode="auto">
            <a:xfrm>
              <a:off x="165057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Line 17"/>
            <p:cNvSpPr>
              <a:spLocks noChangeShapeType="1"/>
            </p:cNvSpPr>
            <p:nvPr/>
          </p:nvSpPr>
          <p:spPr bwMode="auto">
            <a:xfrm>
              <a:off x="195020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Line 19"/>
            <p:cNvSpPr>
              <a:spLocks noChangeShapeType="1"/>
            </p:cNvSpPr>
            <p:nvPr/>
          </p:nvSpPr>
          <p:spPr bwMode="auto">
            <a:xfrm>
              <a:off x="224983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Line 21"/>
            <p:cNvSpPr>
              <a:spLocks noChangeShapeType="1"/>
            </p:cNvSpPr>
            <p:nvPr/>
          </p:nvSpPr>
          <p:spPr bwMode="auto">
            <a:xfrm>
              <a:off x="254947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Line 23"/>
            <p:cNvSpPr>
              <a:spLocks noChangeShapeType="1"/>
            </p:cNvSpPr>
            <p:nvPr/>
          </p:nvSpPr>
          <p:spPr bwMode="auto">
            <a:xfrm>
              <a:off x="284910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Line 25"/>
            <p:cNvSpPr>
              <a:spLocks noChangeShapeType="1"/>
            </p:cNvSpPr>
            <p:nvPr/>
          </p:nvSpPr>
          <p:spPr bwMode="auto">
            <a:xfrm>
              <a:off x="314874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Line 27"/>
            <p:cNvSpPr>
              <a:spLocks noChangeShapeType="1"/>
            </p:cNvSpPr>
            <p:nvPr/>
          </p:nvSpPr>
          <p:spPr bwMode="auto">
            <a:xfrm>
              <a:off x="344837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Line 29"/>
            <p:cNvSpPr>
              <a:spLocks noChangeShapeType="1"/>
            </p:cNvSpPr>
            <p:nvPr/>
          </p:nvSpPr>
          <p:spPr bwMode="auto">
            <a:xfrm>
              <a:off x="374800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Line 31"/>
            <p:cNvSpPr>
              <a:spLocks noChangeShapeType="1"/>
            </p:cNvSpPr>
            <p:nvPr/>
          </p:nvSpPr>
          <p:spPr bwMode="auto">
            <a:xfrm>
              <a:off x="404764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Line 33"/>
            <p:cNvSpPr>
              <a:spLocks noChangeShapeType="1"/>
            </p:cNvSpPr>
            <p:nvPr/>
          </p:nvSpPr>
          <p:spPr bwMode="auto">
            <a:xfrm>
              <a:off x="434727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Line 35"/>
            <p:cNvSpPr>
              <a:spLocks noChangeShapeType="1"/>
            </p:cNvSpPr>
            <p:nvPr/>
          </p:nvSpPr>
          <p:spPr bwMode="auto">
            <a:xfrm>
              <a:off x="464691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Line 37"/>
            <p:cNvSpPr>
              <a:spLocks noChangeShapeType="1"/>
            </p:cNvSpPr>
            <p:nvPr/>
          </p:nvSpPr>
          <p:spPr bwMode="auto">
            <a:xfrm>
              <a:off x="494654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Line 39"/>
            <p:cNvSpPr>
              <a:spLocks noChangeShapeType="1"/>
            </p:cNvSpPr>
            <p:nvPr/>
          </p:nvSpPr>
          <p:spPr bwMode="auto">
            <a:xfrm>
              <a:off x="524617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Line 41"/>
            <p:cNvSpPr>
              <a:spLocks noChangeShapeType="1"/>
            </p:cNvSpPr>
            <p:nvPr/>
          </p:nvSpPr>
          <p:spPr bwMode="auto">
            <a:xfrm>
              <a:off x="554581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Line 43"/>
            <p:cNvSpPr>
              <a:spLocks noChangeShapeType="1"/>
            </p:cNvSpPr>
            <p:nvPr/>
          </p:nvSpPr>
          <p:spPr bwMode="auto">
            <a:xfrm>
              <a:off x="584544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Line 45"/>
            <p:cNvSpPr>
              <a:spLocks noChangeShapeType="1"/>
            </p:cNvSpPr>
            <p:nvPr/>
          </p:nvSpPr>
          <p:spPr bwMode="auto">
            <a:xfrm>
              <a:off x="614508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Line 47"/>
            <p:cNvSpPr>
              <a:spLocks noChangeShapeType="1"/>
            </p:cNvSpPr>
            <p:nvPr/>
          </p:nvSpPr>
          <p:spPr bwMode="auto">
            <a:xfrm>
              <a:off x="6444714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Line 51"/>
            <p:cNvSpPr>
              <a:spLocks noChangeShapeType="1"/>
            </p:cNvSpPr>
            <p:nvPr/>
          </p:nvSpPr>
          <p:spPr bwMode="auto">
            <a:xfrm>
              <a:off x="704398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Line 52"/>
            <p:cNvSpPr>
              <a:spLocks noChangeShapeType="1"/>
            </p:cNvSpPr>
            <p:nvPr/>
          </p:nvSpPr>
          <p:spPr bwMode="auto">
            <a:xfrm>
              <a:off x="7193799" y="0"/>
              <a:ext cx="0" cy="121920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Line 53"/>
            <p:cNvSpPr>
              <a:spLocks noChangeShapeType="1"/>
            </p:cNvSpPr>
            <p:nvPr/>
          </p:nvSpPr>
          <p:spPr bwMode="auto">
            <a:xfrm>
              <a:off x="734361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Line 55"/>
            <p:cNvSpPr>
              <a:spLocks noChangeShapeType="1"/>
            </p:cNvSpPr>
            <p:nvPr/>
          </p:nvSpPr>
          <p:spPr bwMode="auto">
            <a:xfrm>
              <a:off x="7643250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Line 59"/>
            <p:cNvSpPr>
              <a:spLocks noChangeShapeType="1"/>
            </p:cNvSpPr>
            <p:nvPr/>
          </p:nvSpPr>
          <p:spPr bwMode="auto">
            <a:xfrm>
              <a:off x="8242518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Line 61"/>
            <p:cNvSpPr>
              <a:spLocks noChangeShapeType="1"/>
            </p:cNvSpPr>
            <p:nvPr/>
          </p:nvSpPr>
          <p:spPr bwMode="auto">
            <a:xfrm>
              <a:off x="8542152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Line 6"/>
            <p:cNvSpPr>
              <a:spLocks noChangeShapeType="1"/>
            </p:cNvSpPr>
            <p:nvPr/>
          </p:nvSpPr>
          <p:spPr bwMode="auto">
            <a:xfrm>
              <a:off x="30221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Line 10"/>
            <p:cNvSpPr>
              <a:spLocks noChangeShapeType="1"/>
            </p:cNvSpPr>
            <p:nvPr/>
          </p:nvSpPr>
          <p:spPr bwMode="auto">
            <a:xfrm>
              <a:off x="90148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Line 14"/>
            <p:cNvSpPr>
              <a:spLocks noChangeShapeType="1"/>
            </p:cNvSpPr>
            <p:nvPr/>
          </p:nvSpPr>
          <p:spPr bwMode="auto">
            <a:xfrm>
              <a:off x="150075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Line 18"/>
            <p:cNvSpPr>
              <a:spLocks noChangeShapeType="1"/>
            </p:cNvSpPr>
            <p:nvPr/>
          </p:nvSpPr>
          <p:spPr bwMode="auto">
            <a:xfrm>
              <a:off x="210002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Line 22"/>
            <p:cNvSpPr>
              <a:spLocks noChangeShapeType="1"/>
            </p:cNvSpPr>
            <p:nvPr/>
          </p:nvSpPr>
          <p:spPr bwMode="auto">
            <a:xfrm>
              <a:off x="269928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Line 26"/>
            <p:cNvSpPr>
              <a:spLocks noChangeShapeType="1"/>
            </p:cNvSpPr>
            <p:nvPr/>
          </p:nvSpPr>
          <p:spPr bwMode="auto">
            <a:xfrm>
              <a:off x="329855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Line 30"/>
            <p:cNvSpPr>
              <a:spLocks noChangeShapeType="1"/>
            </p:cNvSpPr>
            <p:nvPr/>
          </p:nvSpPr>
          <p:spPr bwMode="auto">
            <a:xfrm>
              <a:off x="389782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Line 34"/>
            <p:cNvSpPr>
              <a:spLocks noChangeShapeType="1"/>
            </p:cNvSpPr>
            <p:nvPr/>
          </p:nvSpPr>
          <p:spPr bwMode="auto">
            <a:xfrm>
              <a:off x="449709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Line 38"/>
            <p:cNvSpPr>
              <a:spLocks noChangeShapeType="1"/>
            </p:cNvSpPr>
            <p:nvPr/>
          </p:nvSpPr>
          <p:spPr bwMode="auto">
            <a:xfrm>
              <a:off x="509636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Line 42"/>
            <p:cNvSpPr>
              <a:spLocks noChangeShapeType="1"/>
            </p:cNvSpPr>
            <p:nvPr/>
          </p:nvSpPr>
          <p:spPr bwMode="auto">
            <a:xfrm>
              <a:off x="569562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Line 46"/>
            <p:cNvSpPr>
              <a:spLocks noChangeShapeType="1"/>
            </p:cNvSpPr>
            <p:nvPr/>
          </p:nvSpPr>
          <p:spPr bwMode="auto">
            <a:xfrm>
              <a:off x="6294897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Line 50"/>
            <p:cNvSpPr>
              <a:spLocks noChangeShapeType="1"/>
            </p:cNvSpPr>
            <p:nvPr/>
          </p:nvSpPr>
          <p:spPr bwMode="auto">
            <a:xfrm>
              <a:off x="6894165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Line 54"/>
            <p:cNvSpPr>
              <a:spLocks noChangeShapeType="1"/>
            </p:cNvSpPr>
            <p:nvPr/>
          </p:nvSpPr>
          <p:spPr bwMode="auto">
            <a:xfrm>
              <a:off x="7493433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Line 58"/>
            <p:cNvSpPr>
              <a:spLocks noChangeShapeType="1"/>
            </p:cNvSpPr>
            <p:nvPr/>
          </p:nvSpPr>
          <p:spPr bwMode="auto">
            <a:xfrm>
              <a:off x="8092701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Line 62"/>
            <p:cNvSpPr>
              <a:spLocks noChangeShapeType="1"/>
            </p:cNvSpPr>
            <p:nvPr/>
          </p:nvSpPr>
          <p:spPr bwMode="auto">
            <a:xfrm>
              <a:off x="8691969" y="0"/>
              <a:ext cx="0" cy="81026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Line 63"/>
            <p:cNvSpPr>
              <a:spLocks noChangeShapeType="1"/>
            </p:cNvSpPr>
            <p:nvPr/>
          </p:nvSpPr>
          <p:spPr bwMode="auto">
            <a:xfrm>
              <a:off x="8841786" y="0"/>
              <a:ext cx="0" cy="40339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Line 12"/>
            <p:cNvSpPr>
              <a:spLocks noChangeShapeType="1"/>
            </p:cNvSpPr>
            <p:nvPr/>
          </p:nvSpPr>
          <p:spPr bwMode="auto">
            <a:xfrm>
              <a:off x="120111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Line 16"/>
            <p:cNvSpPr>
              <a:spLocks noChangeShapeType="1"/>
            </p:cNvSpPr>
            <p:nvPr/>
          </p:nvSpPr>
          <p:spPr bwMode="auto">
            <a:xfrm>
              <a:off x="180038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Line 20"/>
            <p:cNvSpPr>
              <a:spLocks noChangeShapeType="1"/>
            </p:cNvSpPr>
            <p:nvPr/>
          </p:nvSpPr>
          <p:spPr bwMode="auto">
            <a:xfrm>
              <a:off x="239965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Line 24"/>
            <p:cNvSpPr>
              <a:spLocks noChangeShapeType="1"/>
            </p:cNvSpPr>
            <p:nvPr/>
          </p:nvSpPr>
          <p:spPr bwMode="auto">
            <a:xfrm>
              <a:off x="299892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Line 28"/>
            <p:cNvSpPr>
              <a:spLocks noChangeShapeType="1"/>
            </p:cNvSpPr>
            <p:nvPr/>
          </p:nvSpPr>
          <p:spPr bwMode="auto">
            <a:xfrm>
              <a:off x="359819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Line 32"/>
            <p:cNvSpPr>
              <a:spLocks noChangeShapeType="1"/>
            </p:cNvSpPr>
            <p:nvPr/>
          </p:nvSpPr>
          <p:spPr bwMode="auto">
            <a:xfrm>
              <a:off x="4197459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Line 36"/>
            <p:cNvSpPr>
              <a:spLocks noChangeShapeType="1"/>
            </p:cNvSpPr>
            <p:nvPr/>
          </p:nvSpPr>
          <p:spPr bwMode="auto">
            <a:xfrm>
              <a:off x="479672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Line 40"/>
            <p:cNvSpPr>
              <a:spLocks noChangeShapeType="1"/>
            </p:cNvSpPr>
            <p:nvPr/>
          </p:nvSpPr>
          <p:spPr bwMode="auto">
            <a:xfrm>
              <a:off x="5395995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Line 44"/>
            <p:cNvSpPr>
              <a:spLocks noChangeShapeType="1"/>
            </p:cNvSpPr>
            <p:nvPr/>
          </p:nvSpPr>
          <p:spPr bwMode="auto">
            <a:xfrm>
              <a:off x="5995263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Line 48"/>
            <p:cNvSpPr>
              <a:spLocks noChangeShapeType="1"/>
            </p:cNvSpPr>
            <p:nvPr/>
          </p:nvSpPr>
          <p:spPr bwMode="auto">
            <a:xfrm>
              <a:off x="6594531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Line 56"/>
            <p:cNvSpPr>
              <a:spLocks noChangeShapeType="1"/>
            </p:cNvSpPr>
            <p:nvPr/>
          </p:nvSpPr>
          <p:spPr bwMode="auto">
            <a:xfrm>
              <a:off x="7793067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60"/>
            <p:cNvSpPr>
              <a:spLocks noChangeShapeType="1"/>
            </p:cNvSpPr>
            <p:nvPr/>
          </p:nvSpPr>
          <p:spPr bwMode="auto">
            <a:xfrm>
              <a:off x="8392335" y="903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Line 64"/>
            <p:cNvSpPr>
              <a:spLocks noChangeShapeType="1"/>
            </p:cNvSpPr>
            <p:nvPr/>
          </p:nvSpPr>
          <p:spPr bwMode="auto">
            <a:xfrm>
              <a:off x="8991600" y="0"/>
              <a:ext cx="0" cy="1210170"/>
            </a:xfrm>
            <a:prstGeom prst="line">
              <a:avLst/>
            </a:prstGeom>
            <a:noFill/>
            <a:ln w="63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4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6742655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7941580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8053449" y="6565112"/>
            <a:ext cx="269304" cy="1404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E90029"/>
                </a:solidFill>
              </a:rPr>
              <a:t>Page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03733E26-8BF8-4827-A220-2E7D1888965E}" type="datetime1">
              <a:rPr lang="en-US" smtClean="0"/>
              <a:t>6/9/2017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50" r:id="rId2"/>
    <p:sldLayoutId id="2147483663" r:id="rId3"/>
    <p:sldLayoutId id="2147483669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E90029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87375" indent="-169863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55575" algn="l" defTabSz="893763" rtl="0" eaLnBrk="1" latinLnBrk="0" hangingPunct="1">
        <a:spcBef>
          <a:spcPts val="600"/>
        </a:spcBef>
        <a:buClr>
          <a:srgbClr val="9C9C9C"/>
        </a:buClr>
        <a:buFont typeface="Arial" panose="020B0604020202020204" pitchFamily="34" charset="0"/>
        <a:buChar char="-"/>
        <a:defRPr sz="1800" kern="1200">
          <a:solidFill>
            <a:srgbClr val="9C9C9C"/>
          </a:solidFill>
          <a:latin typeface="+mn-lt"/>
          <a:ea typeface="+mn-ea"/>
          <a:cs typeface="+mn-cs"/>
        </a:defRPr>
      </a:lvl3pPr>
      <a:lvl4pPr marL="1177925" indent="-161925" algn="l" defTabSz="914400" rtl="0" eaLnBrk="1" latinLnBrk="0" hangingPunct="1">
        <a:spcBef>
          <a:spcPts val="4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171450" algn="l" defTabSz="914400" rtl="0" eaLnBrk="1" latinLnBrk="0" hangingPunct="1">
        <a:spcBef>
          <a:spcPts val="300"/>
        </a:spcBef>
        <a:buFont typeface="Arial" pitchFamily="34" charset="0"/>
        <a:buChar char="-"/>
        <a:defRPr sz="1800" kern="1200">
          <a:solidFill>
            <a:srgbClr val="9C9C9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4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74" y="1371600"/>
            <a:ext cx="7172326" cy="47274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rgbClr val="E90029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  <p:sp>
        <p:nvSpPr>
          <p:cNvPr id="15" name="Line 7"/>
          <p:cNvSpPr>
            <a:spLocks noChangeShapeType="1"/>
          </p:cNvSpPr>
          <p:nvPr/>
        </p:nvSpPr>
        <p:spPr bwMode="auto">
          <a:xfrm>
            <a:off x="6742655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>
            <a:off x="7941580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TextBox 80"/>
          <p:cNvSpPr txBox="1"/>
          <p:nvPr/>
        </p:nvSpPr>
        <p:spPr>
          <a:xfrm>
            <a:off x="8053449" y="6565112"/>
            <a:ext cx="269304" cy="1404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rgbClr val="E90029"/>
                </a:solidFill>
              </a:rPr>
              <a:t>Page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accent5"/>
                </a:solidFill>
              </a:defRPr>
            </a:lvl1pPr>
          </a:lstStyle>
          <a:p>
            <a:fld id="{CEBD2F7D-A59F-43B6-A0D0-A0D27126DB84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5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736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rgbClr val="E90029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87375" indent="-169863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525" indent="-155575" algn="l" defTabSz="893763" rtl="0" eaLnBrk="1" latinLnBrk="0" hangingPunct="1">
        <a:spcBef>
          <a:spcPts val="600"/>
        </a:spcBef>
        <a:buClr>
          <a:srgbClr val="9C9C9C"/>
        </a:buClr>
        <a:buFont typeface="Arial" panose="020B0604020202020204" pitchFamily="34" charset="0"/>
        <a:buChar char="-"/>
        <a:defRPr sz="1800" kern="1200">
          <a:solidFill>
            <a:srgbClr val="9C9C9C"/>
          </a:solidFill>
          <a:latin typeface="+mn-lt"/>
          <a:ea typeface="+mn-ea"/>
          <a:cs typeface="+mn-cs"/>
        </a:defRPr>
      </a:lvl3pPr>
      <a:lvl4pPr marL="1177925" indent="-161925" algn="l" defTabSz="914400" rtl="0" eaLnBrk="1" latinLnBrk="0" hangingPunct="1">
        <a:spcBef>
          <a:spcPts val="4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171450" algn="l" defTabSz="914400" rtl="0" eaLnBrk="1" latinLnBrk="0" hangingPunct="1">
        <a:spcBef>
          <a:spcPts val="300"/>
        </a:spcBef>
        <a:buFont typeface="Arial" pitchFamily="34" charset="0"/>
        <a:buChar char="-"/>
        <a:defRPr sz="1800" kern="1200">
          <a:solidFill>
            <a:srgbClr val="9C9C9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1840" y="228600"/>
            <a:ext cx="7192010" cy="5120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2474" y="1371600"/>
            <a:ext cx="7172326" cy="472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" y="6343042"/>
            <a:ext cx="1497330" cy="34605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85940" y="6241415"/>
            <a:ext cx="103886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/>
              <a:t>Keysight Confidential</a:t>
            </a:r>
            <a:endParaRPr lang="en-US" dirty="0"/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6742655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7941580" y="6264275"/>
            <a:ext cx="0" cy="403390"/>
          </a:xfrm>
          <a:prstGeom prst="line">
            <a:avLst/>
          </a:prstGeom>
          <a:noFill/>
          <a:ln w="6350" cap="flat">
            <a:solidFill>
              <a:srgbClr val="E900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492826"/>
            <a:ext cx="275272" cy="21277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ct val="110000"/>
              </a:lnSpc>
              <a:defRPr sz="900">
                <a:solidFill>
                  <a:schemeClr val="tx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053449" y="6565112"/>
            <a:ext cx="269304" cy="14048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en-US" sz="900" dirty="0">
                <a:solidFill>
                  <a:schemeClr val="tx2"/>
                </a:solidFill>
              </a:rPr>
              <a:t>Page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053449" y="6150942"/>
            <a:ext cx="1090551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5E82D879-9AE1-497A-8411-65EC0C4F904E}" type="datetime1">
              <a:rPr lang="en-US" smtClean="0"/>
              <a:t>6/9/2017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3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5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87375" indent="-169863" algn="l" defTabSz="914400" rtl="0" eaLnBrk="1" latinLnBrk="0" hangingPunct="1">
        <a:spcBef>
          <a:spcPts val="1000"/>
        </a:spcBef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155575" algn="l" defTabSz="893763" rtl="0" eaLnBrk="1" latinLnBrk="0" hangingPunct="1">
        <a:spcBef>
          <a:spcPts val="600"/>
        </a:spcBef>
        <a:buClr>
          <a:srgbClr val="9C9C9C"/>
        </a:buClr>
        <a:buFont typeface="Arial" panose="020B0604020202020204" pitchFamily="34" charset="0"/>
        <a:buChar char="-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177925" indent="-161925" algn="l" defTabSz="914400" rtl="0" eaLnBrk="1" latinLnBrk="0" hangingPunct="1">
        <a:spcBef>
          <a:spcPts val="400"/>
        </a:spcBef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482725" indent="-171450" algn="l" defTabSz="914400" rtl="0" eaLnBrk="1" latinLnBrk="0" hangingPunct="1">
        <a:spcBef>
          <a:spcPts val="300"/>
        </a:spcBef>
        <a:buFont typeface="Arial" pitchFamily="34" charset="0"/>
        <a:buChar char="-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tiff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62800" y="5867400"/>
            <a:ext cx="1252907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900" dirty="0"/>
              <a:t>Andrew Benn</a:t>
            </a:r>
          </a:p>
          <a:p>
            <a:r>
              <a:rPr lang="en-US" sz="900" dirty="0" err="1"/>
              <a:t>Keysight</a:t>
            </a:r>
            <a:r>
              <a:rPr lang="en-US" sz="900" dirty="0"/>
              <a:t> Technologies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2895600"/>
            <a:ext cx="6324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Arial Narrow" panose="020B0606020202030204" pitchFamily="34" charset="0"/>
              </a:rPr>
              <a:t>Solutions for detection and measurement of RF &amp; </a:t>
            </a:r>
            <a:r>
              <a:rPr lang="en-US" sz="3200" dirty="0" err="1">
                <a:solidFill>
                  <a:schemeClr val="tx2"/>
                </a:solidFill>
                <a:latin typeface="Arial Narrow" panose="020B0606020202030204" pitchFamily="34" charset="0"/>
              </a:rPr>
              <a:t>uW</a:t>
            </a:r>
            <a:r>
              <a:rPr lang="en-US" sz="3200" dirty="0">
                <a:solidFill>
                  <a:schemeClr val="tx2"/>
                </a:solidFill>
                <a:latin typeface="Arial Narrow" panose="020B0606020202030204" pitchFamily="34" charset="0"/>
              </a:rPr>
              <a:t> spectrum using </a:t>
            </a:r>
          </a:p>
          <a:p>
            <a:r>
              <a:rPr lang="en-US" sz="3200" dirty="0">
                <a:solidFill>
                  <a:schemeClr val="tx2"/>
                </a:solidFill>
                <a:latin typeface="Arial Narrow" panose="020B0606020202030204" pitchFamily="34" charset="0"/>
              </a:rPr>
              <a:t>Real-time Spectrum </a:t>
            </a:r>
            <a:r>
              <a:rPr lang="en-US" sz="3200" dirty="0" err="1">
                <a:solidFill>
                  <a:schemeClr val="tx2"/>
                </a:solidFill>
                <a:latin typeface="Arial Narrow" panose="020B0606020202030204" pitchFamily="34" charset="0"/>
              </a:rPr>
              <a:t>analyser</a:t>
            </a:r>
            <a:r>
              <a:rPr lang="en-US" sz="3200" dirty="0">
                <a:solidFill>
                  <a:schemeClr val="tx2"/>
                </a:solidFill>
                <a:latin typeface="Arial Narrow" panose="020B0606020202030204" pitchFamily="34" charset="0"/>
              </a:rPr>
              <a:t> solutions</a:t>
            </a:r>
            <a:endParaRPr lang="en-US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996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Analyzer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at Fc = 927 MHz, span = 300 MHz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6825"/>
            <a:ext cx="6096000" cy="43243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602390" y="3200400"/>
            <a:ext cx="56041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12 dB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362200" y="4267200"/>
            <a:ext cx="1122359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Marker Table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858000" y="3508177"/>
            <a:ext cx="0" cy="301823"/>
          </a:xfrm>
          <a:prstGeom prst="straightConnector1">
            <a:avLst/>
          </a:prstGeom>
          <a:ln w="63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1200" y="3200400"/>
            <a:ext cx="1246495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Reference line</a:t>
            </a:r>
          </a:p>
        </p:txBody>
      </p:sp>
    </p:spTree>
    <p:extLst>
      <p:ext uri="{BB962C8B-B14F-4D97-AF65-F5344CB8AC3E}">
        <p14:creationId xmlns:p14="http://schemas.microsoft.com/office/powerpoint/2010/main" val="376518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Analyzer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Example: same as before + built-in Pre-amp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6825"/>
            <a:ext cx="6096000" cy="432435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6858000" y="3581400"/>
            <a:ext cx="0" cy="609600"/>
          </a:xfrm>
          <a:prstGeom prst="straightConnector1">
            <a:avLst/>
          </a:prstGeom>
          <a:ln w="63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02390" y="3200400"/>
            <a:ext cx="56041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28 dB</a:t>
            </a:r>
          </a:p>
        </p:txBody>
      </p:sp>
    </p:spTree>
    <p:extLst>
      <p:ext uri="{BB962C8B-B14F-4D97-AF65-F5344CB8AC3E}">
        <p14:creationId xmlns:p14="http://schemas.microsoft.com/office/powerpoint/2010/main" val="1759938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Analyzer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Example: external pre-amp from Antenna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6825"/>
            <a:ext cx="6096000" cy="432435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858000" y="2514600"/>
            <a:ext cx="0" cy="609600"/>
          </a:xfrm>
          <a:prstGeom prst="straightConnector1">
            <a:avLst/>
          </a:prstGeom>
          <a:ln w="63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01595" y="2101391"/>
            <a:ext cx="56041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28 dB</a:t>
            </a:r>
          </a:p>
        </p:txBody>
      </p:sp>
    </p:spTree>
    <p:extLst>
      <p:ext uri="{BB962C8B-B14F-4D97-AF65-F5344CB8AC3E}">
        <p14:creationId xmlns:p14="http://schemas.microsoft.com/office/powerpoint/2010/main" val="4246667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Sectrum</a:t>
            </a:r>
            <a:r>
              <a:rPr lang="en-US" dirty="0"/>
              <a:t> Analyzer measurement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Example: combined built-in and ext. pre-amp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6825"/>
            <a:ext cx="6096000" cy="432435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6858000" y="2514600"/>
            <a:ext cx="0" cy="914400"/>
          </a:xfrm>
          <a:prstGeom prst="straightConnector1">
            <a:avLst/>
          </a:prstGeom>
          <a:ln w="63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01595" y="2130623"/>
            <a:ext cx="56041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40 dB</a:t>
            </a:r>
          </a:p>
        </p:txBody>
      </p:sp>
      <p:sp>
        <p:nvSpPr>
          <p:cNvPr id="15" name="Oval 14"/>
          <p:cNvSpPr/>
          <p:nvPr/>
        </p:nvSpPr>
        <p:spPr>
          <a:xfrm>
            <a:off x="3276600" y="3124200"/>
            <a:ext cx="685800" cy="612577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925412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Spectrum Analyzer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Example: Spectrum Analyzer in ‘Density’ display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6825"/>
            <a:ext cx="6096000" cy="432435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004945" y="1981200"/>
            <a:ext cx="685800" cy="612577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04438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10577" r="11538" b="48605"/>
          <a:stretch/>
        </p:blipFill>
        <p:spPr>
          <a:xfrm>
            <a:off x="2282250" y="2569662"/>
            <a:ext cx="6479030" cy="4879269"/>
          </a:xfrm>
          <a:prstGeom prst="rect">
            <a:avLst/>
          </a:prstGeom>
        </p:spPr>
      </p:pic>
      <p:pic>
        <p:nvPicPr>
          <p:cNvPr id="13" name="FieldFox Pul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8809" y="4262275"/>
            <a:ext cx="4275431" cy="318665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5252" y="762000"/>
            <a:ext cx="8013996" cy="140038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E90029"/>
                </a:solidFill>
              </a:rPr>
              <a:t>Keysight</a:t>
            </a:r>
            <a:r>
              <a:rPr lang="en-US" sz="5000" dirty="0">
                <a:solidFill>
                  <a:srgbClr val="E90029"/>
                </a:solidFill>
              </a:rPr>
              <a:t> </a:t>
            </a:r>
            <a:r>
              <a:rPr lang="en-US" sz="5000" dirty="0" err="1">
                <a:solidFill>
                  <a:prstClr val="white">
                    <a:lumMod val="50000"/>
                  </a:prstClr>
                </a:solidFill>
              </a:rPr>
              <a:t>FieldFox</a:t>
            </a:r>
            <a:r>
              <a:rPr lang="en-US" sz="5000" dirty="0">
                <a:solidFill>
                  <a:srgbClr val="E90029"/>
                </a:solidFill>
              </a:rPr>
              <a:t> </a:t>
            </a:r>
          </a:p>
          <a:p>
            <a:pPr algn="ctr"/>
            <a:r>
              <a:rPr lang="en-US" sz="3500" dirty="0">
                <a:solidFill>
                  <a:prstClr val="white">
                    <a:lumMod val="50000"/>
                  </a:prstClr>
                </a:solidFill>
              </a:rPr>
              <a:t>Handheld </a:t>
            </a:r>
            <a:r>
              <a:rPr lang="en-US" sz="3500" dirty="0">
                <a:solidFill>
                  <a:srgbClr val="FF0000"/>
                </a:solidFill>
              </a:rPr>
              <a:t>Real-time</a:t>
            </a:r>
            <a:r>
              <a:rPr lang="en-US" sz="3500" dirty="0">
                <a:solidFill>
                  <a:prstClr val="white">
                    <a:lumMod val="50000"/>
                  </a:prstClr>
                </a:solidFill>
              </a:rPr>
              <a:t> Spectrum Analyzer</a:t>
            </a:r>
          </a:p>
        </p:txBody>
      </p:sp>
      <p:sp>
        <p:nvSpPr>
          <p:cNvPr id="5" name="Rectangle 4"/>
          <p:cNvSpPr/>
          <p:nvPr/>
        </p:nvSpPr>
        <p:spPr>
          <a:xfrm>
            <a:off x="6629400" y="4262275"/>
            <a:ext cx="1364840" cy="110622"/>
          </a:xfrm>
          <a:prstGeom prst="rec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58751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of missing signals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Comparison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Spectrum </a:t>
            </a:r>
            <a:r>
              <a:rPr lang="fr-FR" dirty="0" err="1"/>
              <a:t>Analyzers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762F6A-257E-4448-BDBA-F3FF2C8B9AF0}" type="datetime1">
              <a:rPr lang="en-US" smtClean="0"/>
              <a:t>6/9/2017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6" y="1676286"/>
            <a:ext cx="2949101" cy="239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697" y="1738859"/>
            <a:ext cx="3018372" cy="253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6880485" y="1828800"/>
            <a:ext cx="2029460" cy="2383863"/>
            <a:chOff x="6880485" y="1828800"/>
            <a:chExt cx="2029460" cy="2383863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6880485" y="1828800"/>
              <a:ext cx="1866276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880485" y="1828800"/>
              <a:ext cx="0" cy="236855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264856" y="2971800"/>
              <a:ext cx="1097533" cy="381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264856" y="2590800"/>
              <a:ext cx="1097533" cy="381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264855" y="2209800"/>
              <a:ext cx="1097533" cy="381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264856" y="1828800"/>
              <a:ext cx="1097533" cy="381000"/>
            </a:xfrm>
            <a:prstGeom prst="rect">
              <a:avLst/>
            </a:prstGeom>
            <a:solidFill>
              <a:srgbClr val="00B05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9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30696" y="3600450"/>
              <a:ext cx="1031693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en-US" sz="1200" dirty="0"/>
                <a:t>Real time BW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01820" y="1833949"/>
              <a:ext cx="408125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en-US" sz="1200" dirty="0" err="1"/>
                <a:t>Freq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91051" y="3935664"/>
              <a:ext cx="428066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r>
                <a:rPr lang="en-US" sz="1200" dirty="0"/>
                <a:t>Time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94265" y="4156417"/>
            <a:ext cx="1746632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/>
              <a:t>Swept tuned SA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38600" y="4178119"/>
            <a:ext cx="1986121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/>
              <a:t>Snapshot FFT SA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39000" y="4199775"/>
            <a:ext cx="1451679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/>
              <a:t>Real-time SA</a:t>
            </a:r>
          </a:p>
        </p:txBody>
      </p:sp>
      <p:sp>
        <p:nvSpPr>
          <p:cNvPr id="3" name="Rectangle 2"/>
          <p:cNvSpPr/>
          <p:nvPr/>
        </p:nvSpPr>
        <p:spPr>
          <a:xfrm>
            <a:off x="3481449" y="53519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Min. signal duration with POI: 12.2 us</a:t>
            </a:r>
          </a:p>
          <a:p>
            <a:r>
              <a:rPr lang="en-US" dirty="0"/>
              <a:t>Min. detectable signal: 22 ns</a:t>
            </a:r>
          </a:p>
          <a:p>
            <a:r>
              <a:rPr lang="en-US" dirty="0"/>
              <a:t>FFT rate: 120,000 FFT/s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88043" y="4982583"/>
            <a:ext cx="1451679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/>
              <a:t>Real-time SA</a:t>
            </a:r>
          </a:p>
        </p:txBody>
      </p:sp>
    </p:spTree>
    <p:extLst>
      <p:ext uri="{BB962C8B-B14F-4D97-AF65-F5344CB8AC3E}">
        <p14:creationId xmlns:p14="http://schemas.microsoft.com/office/powerpoint/2010/main" val="2845413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1528" y="6340426"/>
            <a:ext cx="275272" cy="212774"/>
          </a:xfrm>
        </p:spPr>
        <p:txBody>
          <a:bodyPr/>
          <a:lstStyle/>
          <a:p>
            <a:fld id="{0D558541-60C9-42A2-8392-FF12533A6B7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040" y="1905002"/>
            <a:ext cx="2628904" cy="197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74" y="1915392"/>
            <a:ext cx="2615052" cy="19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8928" y="4177145"/>
            <a:ext cx="2353592" cy="85205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Real time spectrum</a:t>
            </a:r>
          </a:p>
          <a:p>
            <a:r>
              <a:rPr lang="en-US" sz="1600" dirty="0"/>
              <a:t>Up to 4 ‘live’ traces with Playback Record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8" y="1915392"/>
            <a:ext cx="2615051" cy="196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96145" y="4177145"/>
            <a:ext cx="1948610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600" dirty="0"/>
              <a:t>Density display with </a:t>
            </a:r>
          </a:p>
          <a:p>
            <a:r>
              <a:rPr lang="en-US" sz="1600" dirty="0"/>
              <a:t>settable persistence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52001" y="4177145"/>
            <a:ext cx="1759527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600" dirty="0"/>
              <a:t>Spectrogram with Playback Record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1025" y="609600"/>
            <a:ext cx="8915400" cy="51435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E90029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br>
              <a:rPr lang="en-US" dirty="0"/>
            </a:br>
            <a:r>
              <a:rPr lang="en-US" dirty="0"/>
              <a:t>Real-time spectrum analysis (up to 50GHz)</a:t>
            </a:r>
          </a:p>
          <a:p>
            <a:r>
              <a:rPr lang="en-US" sz="2800" dirty="0">
                <a:solidFill>
                  <a:schemeClr val="tx2"/>
                </a:solidFill>
                <a:latin typeface="Arial Narrow" panose="020B0606020202030204" pitchFamily="34" charset="0"/>
              </a:rPr>
              <a:t>3 unique display modes: instantaneous and over time</a:t>
            </a:r>
          </a:p>
        </p:txBody>
      </p:sp>
    </p:spTree>
    <p:extLst>
      <p:ext uri="{BB962C8B-B14F-4D97-AF65-F5344CB8AC3E}">
        <p14:creationId xmlns:p14="http://schemas.microsoft.com/office/powerpoint/2010/main" val="319084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Keysight</a:t>
            </a:r>
            <a:r>
              <a:rPr lang="en-US" dirty="0"/>
              <a:t> Signal Monitoring Portfolio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B3D73EA-FFD5-4679-A7A8-A90EEF8501E3}" type="datetime1">
              <a:rPr lang="en-US" smtClean="0"/>
              <a:t>6/9/2017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0"/>
            <a:ext cx="1831969" cy="1230427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52400" y="2057400"/>
          <a:ext cx="1710680" cy="30140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1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14086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0029"/>
                          </a:solidFill>
                        </a:rPr>
                        <a:t>UXA/PXA</a:t>
                      </a:r>
                    </a:p>
                    <a:p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Real Time P</a:t>
                      </a:r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erformance</a:t>
                      </a:r>
                    </a:p>
                    <a:p>
                      <a:endParaRPr lang="en-US" sz="1200" b="1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3 Hz to 50 GHz, </a:t>
                      </a:r>
                      <a:br>
                        <a:rPr lang="en-US" sz="900" b="0" dirty="0">
                          <a:solidFill>
                            <a:srgbClr val="555555"/>
                          </a:solidFill>
                        </a:rPr>
                      </a:b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255, 510 or </a:t>
                      </a:r>
                      <a:r>
                        <a:rPr lang="en-US" sz="900" b="1" dirty="0">
                          <a:solidFill>
                            <a:srgbClr val="555555"/>
                          </a:solidFill>
                        </a:rPr>
                        <a:t>1 GHz BW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Real-time spectrum analysis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Real</a:t>
                      </a: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–time </a:t>
                      </a: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Streaming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Monitor</a:t>
                      </a: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 &amp; capture elusive signals across the full analysis BW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UXA 14.1” Multi-touch UI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X-Series Measurement Applications: Proven ready to use measurements for signal analysis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ja-JP" sz="900" b="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1981200" y="2069206"/>
          <a:ext cx="1636818" cy="3002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6531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0029"/>
                          </a:solidFill>
                        </a:rPr>
                        <a:t>PXI</a:t>
                      </a: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Flexible</a:t>
                      </a:r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 configurations</a:t>
                      </a:r>
                      <a:endParaRPr lang="en-US" sz="1000" b="1" dirty="0">
                        <a:solidFill>
                          <a:srgbClr val="555555"/>
                        </a:solidFill>
                      </a:endParaRPr>
                    </a:p>
                    <a:p>
                      <a:endParaRPr lang="en-US" sz="1200" b="1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VSA, VSG, VXT, CXA-m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1 MHz to 50 GHz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Up to 160 MHz BW</a:t>
                      </a:r>
                      <a:endParaRPr lang="en-US" sz="900" b="0" baseline="0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ja-JP" sz="900" b="0" baseline="0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M9203A: 12 bit, 2 channels</a:t>
                      </a:r>
                      <a:endParaRPr lang="en-US" altLang="ja-JP" sz="900" b="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Up to 3.2 GS/s  sampling rate &amp; 2 GHz analog BW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On board memory &amp; custom FPGA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Real time streaming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M9362AD01 Quad Downconverter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10 MHz to 50 GHz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1.5 GHz BW per channel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2" descr="C:\Datafile - Active\Active Projects\Photos\PXI\Mundaka\M9393A_4_2014Feb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6" t="16707" r="13816" b="12106"/>
          <a:stretch/>
        </p:blipFill>
        <p:spPr bwMode="auto">
          <a:xfrm>
            <a:off x="1905000" y="990600"/>
            <a:ext cx="1827281" cy="84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543800" y="609600"/>
            <a:ext cx="1156969" cy="1358646"/>
            <a:chOff x="2133601" y="2398449"/>
            <a:chExt cx="3038308" cy="395196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3601" y="2398449"/>
              <a:ext cx="3038308" cy="3951962"/>
            </a:xfrm>
            <a:prstGeom prst="rect">
              <a:avLst/>
            </a:prstGeom>
          </p:spPr>
        </p:pic>
        <p:pic>
          <p:nvPicPr>
            <p:cNvPr id="13" name="Picture 2" descr="C:\Users\zhangr\Desktop\File_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4016" y="2994736"/>
              <a:ext cx="1860129" cy="1319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9" t="34546" r="8710" b="29091"/>
          <a:stretch/>
        </p:blipFill>
        <p:spPr>
          <a:xfrm>
            <a:off x="3657600" y="1143000"/>
            <a:ext cx="1820179" cy="627649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7310860" y="2101820"/>
          <a:ext cx="1636818" cy="296966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9665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E90029"/>
                          </a:solidFill>
                        </a:rPr>
                        <a:t>FieldFox</a:t>
                      </a:r>
                      <a:endParaRPr lang="en-US" sz="1400" dirty="0">
                        <a:solidFill>
                          <a:srgbClr val="E90029"/>
                        </a:solidFill>
                      </a:endParaRP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Carry</a:t>
                      </a:r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 Precision with You</a:t>
                      </a:r>
                      <a:endParaRPr lang="en-US" sz="1000" b="1" dirty="0">
                        <a:solidFill>
                          <a:srgbClr val="555555"/>
                        </a:solidFill>
                      </a:endParaRPr>
                    </a:p>
                    <a:p>
                      <a:endParaRPr lang="en-US" sz="1200" b="1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Up to 50 GHz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10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 MHz analysis </a:t>
                      </a: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BW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Real-time spectrum analysis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Configurable</a:t>
                      </a: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 with &gt; 12 instruments such as SA, RTSA, CH Scanner, CAT, VNA, VVM, TDR, Power meter, </a:t>
                      </a:r>
                      <a:r>
                        <a:rPr lang="en-US" altLang="ja-JP" sz="900" b="0" baseline="0" dirty="0" err="1">
                          <a:solidFill>
                            <a:srgbClr val="555555"/>
                          </a:solidFill>
                        </a:rPr>
                        <a:t>etc</a:t>
                      </a:r>
                      <a:endParaRPr lang="en-US" altLang="ja-JP" sz="900" b="0" baseline="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World’s most rugged and capable handheld analyzer</a:t>
                      </a:r>
                      <a:endParaRPr lang="en-US" altLang="ja-JP" sz="900" b="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736138" y="2083414"/>
          <a:ext cx="1636818" cy="298807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8071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rgbClr val="E90029"/>
                          </a:solidFill>
                        </a:rPr>
                        <a:t>AXIe</a:t>
                      </a:r>
                      <a:endParaRPr lang="en-US" sz="1400" dirty="0">
                        <a:solidFill>
                          <a:srgbClr val="E90029"/>
                        </a:solidFill>
                      </a:endParaRP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Wideband</a:t>
                      </a:r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 Receivers High Speed Digitizers</a:t>
                      </a:r>
                      <a:endParaRPr lang="en-US" sz="1000" b="1" dirty="0">
                        <a:solidFill>
                          <a:srgbClr val="555555"/>
                        </a:solidFill>
                      </a:endParaRPr>
                    </a:p>
                    <a:p>
                      <a:endParaRPr lang="en-US" sz="1200" b="1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M9703B: 12 bit, 8 channels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DC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 to 2 GHz instantaneous bandwidth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Up to 3.2 GS/s for 1 CH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Up to 64 coherent channels with M9514A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On board FPGA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Real time streaming</a:t>
                      </a: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ja-JP" sz="900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M9709A: 8 bit, 32 channels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DC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 to 500 GHz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Up to 1.2 GS/s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50/100 MHz real time streaming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ja-JP" sz="900" b="0" dirty="0">
                        <a:solidFill>
                          <a:srgbClr val="55555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5526197" y="2101821"/>
          <a:ext cx="1636818" cy="29696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368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69664">
                <a:tc>
                  <a:txBody>
                    <a:bodyPr/>
                    <a:lstStyle/>
                    <a:p>
                      <a:r>
                        <a:rPr lang="en-US" sz="1400" baseline="0" dirty="0">
                          <a:solidFill>
                            <a:srgbClr val="E90029"/>
                          </a:solidFill>
                        </a:rPr>
                        <a:t>Remote Monitor/ Signal Analyzer</a:t>
                      </a:r>
                      <a:endParaRPr lang="en-US" sz="1400" dirty="0">
                        <a:solidFill>
                          <a:srgbClr val="E90029"/>
                        </a:solidFill>
                      </a:endParaRP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Signal ID &amp; Geolocation</a:t>
                      </a:r>
                    </a:p>
                    <a:p>
                      <a:endParaRPr lang="en-US" sz="1200" b="1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20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 M</a:t>
                      </a: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Hz to 6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 </a:t>
                      </a: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GHz with 20 MH</a:t>
                      </a:r>
                      <a:r>
                        <a:rPr lang="en-US" sz="900" b="0" baseline="0" dirty="0">
                          <a:solidFill>
                            <a:srgbClr val="555555"/>
                          </a:solidFill>
                        </a:rPr>
                        <a:t>z analysis</a:t>
                      </a:r>
                      <a:r>
                        <a:rPr lang="en-US" sz="900" b="0" dirty="0">
                          <a:solidFill>
                            <a:srgbClr val="555555"/>
                          </a:solidFill>
                        </a:rPr>
                        <a:t> BW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N6820ES Signal Surveyor 4D</a:t>
                      </a: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 + </a:t>
                      </a:r>
                      <a:r>
                        <a:rPr lang="en-US" altLang="ja-JP" sz="900" b="0" dirty="0">
                          <a:solidFill>
                            <a:srgbClr val="555555"/>
                          </a:solidFill>
                        </a:rPr>
                        <a:t>N6854A</a:t>
                      </a: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 Geolocation Server Software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900" b="0" baseline="0" dirty="0">
                          <a:solidFill>
                            <a:srgbClr val="555555"/>
                          </a:solidFill>
                        </a:rPr>
                        <a:t>Real time streaming N6841A-MFP or - NBR</a:t>
                      </a: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  <a:p>
                      <a:r>
                        <a:rPr lang="en-US" sz="1400" dirty="0">
                          <a:solidFill>
                            <a:srgbClr val="E90029"/>
                          </a:solidFill>
                        </a:rPr>
                        <a:t>HF</a:t>
                      </a:r>
                      <a:r>
                        <a:rPr lang="en-US" sz="1400" baseline="0" dirty="0">
                          <a:solidFill>
                            <a:srgbClr val="E90029"/>
                          </a:solidFill>
                        </a:rPr>
                        <a:t> Receiver</a:t>
                      </a:r>
                      <a:endParaRPr lang="en-US" sz="1400" dirty="0">
                        <a:solidFill>
                          <a:srgbClr val="E90029"/>
                        </a:solidFill>
                      </a:endParaRP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Coming</a:t>
                      </a:r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 Soon</a:t>
                      </a:r>
                      <a:endParaRPr lang="en-US" sz="1000" b="1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dirty="0">
                          <a:solidFill>
                            <a:srgbClr val="555555"/>
                          </a:solidFill>
                        </a:rPr>
                        <a:t>1.5</a:t>
                      </a:r>
                      <a:r>
                        <a:rPr lang="en-US" sz="1000" b="0" baseline="0" dirty="0">
                          <a:solidFill>
                            <a:srgbClr val="555555"/>
                          </a:solidFill>
                        </a:rPr>
                        <a:t> to 30 MHz</a:t>
                      </a:r>
                      <a:endParaRPr lang="en-US" sz="1000" b="0" dirty="0">
                        <a:solidFill>
                          <a:srgbClr val="555555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ja-JP" sz="1000" b="0" dirty="0">
                          <a:solidFill>
                            <a:srgbClr val="555555"/>
                          </a:solidFill>
                        </a:rPr>
                        <a:t>Full</a:t>
                      </a:r>
                      <a:r>
                        <a:rPr lang="en-US" altLang="ja-JP" sz="1000" b="0" baseline="0" dirty="0">
                          <a:solidFill>
                            <a:srgbClr val="555555"/>
                          </a:solidFill>
                        </a:rPr>
                        <a:t> time stare of entire HF spectrum</a:t>
                      </a:r>
                      <a:endParaRPr lang="en-US" altLang="ja-JP" sz="1000" dirty="0">
                        <a:solidFill>
                          <a:srgbClr val="55555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" name="Picture 46" descr="MinnowPilot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1716" y="609600"/>
            <a:ext cx="1485779" cy="135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/>
            </a:outerShdw>
          </a:effec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/>
          </p:nvPr>
        </p:nvGraphicFramePr>
        <p:xfrm>
          <a:off x="152400" y="5181600"/>
          <a:ext cx="8795278" cy="98851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7952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88518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E90029"/>
                          </a:solidFill>
                        </a:rPr>
                        <a:t>Software</a:t>
                      </a:r>
                    </a:p>
                    <a:p>
                      <a:r>
                        <a:rPr lang="en-US" sz="1000" b="1" dirty="0">
                          <a:solidFill>
                            <a:srgbClr val="555555"/>
                          </a:solidFill>
                        </a:rPr>
                        <a:t>N6820ES Signal Surveyor</a:t>
                      </a:r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 4D:</a:t>
                      </a:r>
                      <a:r>
                        <a:rPr lang="en-US" sz="1000" b="0" baseline="0" dirty="0">
                          <a:solidFill>
                            <a:srgbClr val="555555"/>
                          </a:solidFill>
                        </a:rPr>
                        <a:t> Automated high speed, high resolution RF search and signal Identification.  Ability to task handoff receivers.</a:t>
                      </a:r>
                    </a:p>
                    <a:p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N6854A RF Geolocation Server Software: </a:t>
                      </a:r>
                      <a:r>
                        <a:rPr lang="en-US" sz="1000" b="0" baseline="0" dirty="0">
                          <a:solidFill>
                            <a:srgbClr val="555555"/>
                          </a:solidFill>
                        </a:rPr>
                        <a:t>Real time RF emitter geolocation and mapping</a:t>
                      </a:r>
                    </a:p>
                    <a:p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89601B VSA Software:  </a:t>
                      </a:r>
                      <a:r>
                        <a:rPr lang="en-US" sz="1000" b="0" baseline="0" dirty="0">
                          <a:solidFill>
                            <a:srgbClr val="555555"/>
                          </a:solidFill>
                        </a:rPr>
                        <a:t>Comprehensive toolset for demodulation and vector signal analysis</a:t>
                      </a:r>
                    </a:p>
                    <a:p>
                      <a:r>
                        <a:rPr lang="en-US" sz="1000" b="1" baseline="0" dirty="0">
                          <a:solidFill>
                            <a:srgbClr val="555555"/>
                          </a:solidFill>
                        </a:rPr>
                        <a:t>N90XXA X-Series Measurement Applications:  </a:t>
                      </a:r>
                      <a:r>
                        <a:rPr lang="en-US" sz="1000" b="0" baseline="0" dirty="0">
                          <a:solidFill>
                            <a:srgbClr val="555555"/>
                          </a:solidFill>
                        </a:rPr>
                        <a:t>Proven ready to use measurements for signal analysis</a:t>
                      </a:r>
                      <a:endParaRPr lang="en-US" sz="1000" b="0" dirty="0">
                        <a:solidFill>
                          <a:srgbClr val="55555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85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52474" y="2453279"/>
            <a:ext cx="7705726" cy="3345181"/>
          </a:xfrm>
        </p:spPr>
        <p:txBody>
          <a:bodyPr>
            <a:normAutofit/>
          </a:bodyPr>
          <a:lstStyle/>
          <a:p>
            <a:r>
              <a:rPr lang="en-US" sz="1600" b="1" dirty="0"/>
              <a:t>Rolland Zhang, Keysight Technologies, Addressing Interference Problems Using Real-Time Spectrum Analysis, article reprint from Microwave Journal, 5992-1989EN</a:t>
            </a:r>
          </a:p>
          <a:p>
            <a:r>
              <a:rPr lang="en-US" sz="1600" b="1" dirty="0"/>
              <a:t>Blake Peterson, Hewlett-Packard – Keysight, Spectrum Analysis Basics, Application Note, 5952-0292</a:t>
            </a:r>
          </a:p>
          <a:p>
            <a:r>
              <a:rPr lang="en-US" sz="1600" b="1" dirty="0" err="1"/>
              <a:t>Cesidio</a:t>
            </a:r>
            <a:r>
              <a:rPr lang="en-US" sz="1600" b="1" dirty="0"/>
              <a:t> Bianchi and Antonio </a:t>
            </a:r>
            <a:r>
              <a:rPr lang="en-US" sz="1600" b="1" dirty="0" err="1"/>
              <a:t>Meloni</a:t>
            </a:r>
            <a:r>
              <a:rPr lang="en-US" sz="1600" b="1" dirty="0"/>
              <a:t>, Terrestrial Natural and Man-made Electromagnetic Noise, </a:t>
            </a:r>
            <a:r>
              <a:rPr lang="en-US" sz="1600" b="1" dirty="0" err="1"/>
              <a:t>Istituto</a:t>
            </a:r>
            <a:r>
              <a:rPr lang="en-US" sz="1600" b="1" dirty="0"/>
              <a:t> Nazionale di </a:t>
            </a:r>
            <a:r>
              <a:rPr lang="en-US" sz="1600" b="1" dirty="0" err="1"/>
              <a:t>Geofisica</a:t>
            </a:r>
            <a:r>
              <a:rPr lang="en-US" sz="1600" b="1" dirty="0"/>
              <a:t> e </a:t>
            </a:r>
            <a:r>
              <a:rPr lang="en-US" sz="1600" b="1" dirty="0" err="1"/>
              <a:t>Vulcanologia</a:t>
            </a:r>
            <a:r>
              <a:rPr lang="en-US" sz="1600" b="1" dirty="0"/>
              <a:t> Roma-Italy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00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52474" y="2453279"/>
            <a:ext cx="7705726" cy="3345181"/>
          </a:xfrm>
        </p:spPr>
        <p:txBody>
          <a:bodyPr>
            <a:normAutofit/>
          </a:bodyPr>
          <a:lstStyle/>
          <a:p>
            <a:r>
              <a:rPr lang="en-US" sz="1600" b="1" dirty="0"/>
              <a:t>Sources of man-made noise</a:t>
            </a:r>
          </a:p>
          <a:p>
            <a:r>
              <a:rPr lang="en-US" sz="1600" b="1" dirty="0"/>
              <a:t> Measurement best-practices with Spectrum Analyzer </a:t>
            </a:r>
          </a:p>
          <a:p>
            <a:r>
              <a:rPr lang="en-US" sz="1600" b="1" dirty="0"/>
              <a:t>Spectrum Analyzer example</a:t>
            </a:r>
          </a:p>
          <a:p>
            <a:r>
              <a:rPr lang="en-US" sz="1600" b="1" dirty="0"/>
              <a:t>Real-time Spectrum Analysis</a:t>
            </a:r>
          </a:p>
          <a:p>
            <a:r>
              <a:rPr lang="en-US" sz="1600" b="1" dirty="0"/>
              <a:t>Live demo</a:t>
            </a:r>
          </a:p>
          <a:p>
            <a:r>
              <a:rPr lang="fr-FR" sz="1600" b="1" dirty="0"/>
              <a:t>Q &amp; A</a:t>
            </a:r>
            <a:endParaRPr lang="en-US" sz="16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00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10" y="1975239"/>
            <a:ext cx="3597969" cy="3347561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62000" y="685800"/>
            <a:ext cx="7239000" cy="457200"/>
          </a:xfrm>
        </p:spPr>
        <p:txBody>
          <a:bodyPr/>
          <a:lstStyle/>
          <a:p>
            <a:r>
              <a:rPr lang="en-US" dirty="0"/>
              <a:t>Questions and Answers…</a:t>
            </a:r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6655251" y="6198060"/>
            <a:ext cx="76200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10000"/>
              </a:lnSpc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KCT 2017</a:t>
            </a:r>
          </a:p>
        </p:txBody>
      </p:sp>
    </p:spTree>
    <p:extLst>
      <p:ext uri="{BB962C8B-B14F-4D97-AF65-F5344CB8AC3E}">
        <p14:creationId xmlns:p14="http://schemas.microsoft.com/office/powerpoint/2010/main" val="169596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641298" y="1767621"/>
            <a:ext cx="5999408" cy="1542245"/>
          </a:xfrm>
        </p:spPr>
        <p:txBody>
          <a:bodyPr/>
          <a:lstStyle/>
          <a:p>
            <a:r>
              <a:rPr lang="en-US" sz="8800" dirty="0"/>
              <a:t>THANK YOU!</a:t>
            </a:r>
          </a:p>
        </p:txBody>
      </p:sp>
      <p:sp>
        <p:nvSpPr>
          <p:cNvPr id="5" name="Footer Placeholder 2"/>
          <p:cNvSpPr txBox="1">
            <a:spLocks/>
          </p:cNvSpPr>
          <p:nvPr/>
        </p:nvSpPr>
        <p:spPr>
          <a:xfrm>
            <a:off x="6655251" y="6198060"/>
            <a:ext cx="762000" cy="46418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10000"/>
              </a:lnSpc>
              <a:defRPr sz="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 KCT 2017</a:t>
            </a:r>
          </a:p>
        </p:txBody>
      </p:sp>
    </p:spTree>
    <p:extLst>
      <p:ext uri="{BB962C8B-B14F-4D97-AF65-F5344CB8AC3E}">
        <p14:creationId xmlns:p14="http://schemas.microsoft.com/office/powerpoint/2010/main" val="42486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Intentional, Unintentional, Incidental Radiators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3382279" y="875943"/>
            <a:ext cx="457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Intentional radiators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Broadcast radio and television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Cellular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Satellite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Radar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Mobile radio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WLAN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Cordless phones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2279" y="3269637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Unintentional radiators </a:t>
            </a:r>
            <a:endParaRPr lang="en-US" sz="2400" dirty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Microwave ovens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Radio receiver 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Industrial heaters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MRI equipment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3382279" y="492198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Incidental radiators </a:t>
            </a:r>
            <a:endParaRPr lang="en-US" sz="2400" dirty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Switching power supplies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Clock and control signals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Ignition motors</a:t>
            </a:r>
          </a:p>
          <a:p>
            <a:pPr lvl="1">
              <a:buFont typeface="Arial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Fluorescent lighting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3031" y="2051837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Active transmitters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6128" y="3952294"/>
            <a:ext cx="213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RF but not for</a:t>
            </a:r>
          </a:p>
          <a:p>
            <a:r>
              <a:rPr lang="en-US" dirty="0"/>
              <a:t>radio transmission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67584" y="5712268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 not use RF</a:t>
            </a:r>
          </a:p>
        </p:txBody>
      </p:sp>
      <p:sp>
        <p:nvSpPr>
          <p:cNvPr id="10" name="Left Brace 9"/>
          <p:cNvSpPr/>
          <p:nvPr/>
        </p:nvSpPr>
        <p:spPr>
          <a:xfrm>
            <a:off x="3274142" y="1457946"/>
            <a:ext cx="324463" cy="163779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3274143" y="3745815"/>
            <a:ext cx="368709" cy="9979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3274143" y="5417299"/>
            <a:ext cx="339212" cy="10078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pectrum Allocation Ch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199" y="754743"/>
            <a:ext cx="2462595" cy="5348514"/>
          </a:xfrm>
          <a:prstGeom prst="rect">
            <a:avLst/>
          </a:prstGeom>
        </p:spPr>
      </p:pic>
      <p:pic>
        <p:nvPicPr>
          <p:cNvPr id="12" name="Picture 11" descr="Licensed and Unlcensed ba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4817" y="1987825"/>
            <a:ext cx="5820278" cy="39965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Licensed and Unlicensed Spectrum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-129091" y="2994993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(MHz)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01009" y="821636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Licensed     : Protected against harmful interference</a:t>
            </a:r>
          </a:p>
          <a:p>
            <a:r>
              <a:rPr lang="en-US" dirty="0">
                <a:latin typeface="+mj-lt"/>
              </a:rPr>
              <a:t>Unlicensed  : Expected amount of interference </a:t>
            </a:r>
          </a:p>
          <a:p>
            <a:r>
              <a:rPr lang="en-US" dirty="0">
                <a:latin typeface="+mj-lt"/>
              </a:rPr>
              <a:t>	        (Part 15 Rules) 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2756452" y="2650435"/>
            <a:ext cx="530087" cy="2332382"/>
          </a:xfrm>
          <a:prstGeom prst="rightBrace">
            <a:avLst>
              <a:gd name="adj1" fmla="val 8333"/>
              <a:gd name="adj2" fmla="val 49425"/>
            </a:avLst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70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71" y="589859"/>
            <a:ext cx="7192010" cy="514350"/>
          </a:xfrm>
        </p:spPr>
        <p:txBody>
          <a:bodyPr/>
          <a:lstStyle/>
          <a:p>
            <a:pPr lvl="0"/>
            <a:r>
              <a:rPr lang="en-US" dirty="0"/>
              <a:t>Ambient Man-Made Radio Noise </a:t>
            </a:r>
            <a:br>
              <a:rPr lang="en-US" dirty="0"/>
            </a:b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533400" y="1536679"/>
            <a:ext cx="5030700" cy="3705642"/>
            <a:chOff x="882008" y="838200"/>
            <a:chExt cx="7095724" cy="4986130"/>
          </a:xfrm>
        </p:grpSpPr>
        <p:sp>
          <p:nvSpPr>
            <p:cNvPr id="4" name="TextBox 3"/>
            <p:cNvSpPr txBox="1"/>
            <p:nvPr/>
          </p:nvSpPr>
          <p:spPr>
            <a:xfrm>
              <a:off x="4038600" y="5410200"/>
              <a:ext cx="1999187" cy="414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Frequency (Hz)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82008" y="838200"/>
              <a:ext cx="7095724" cy="4431905"/>
              <a:chOff x="882008" y="838200"/>
              <a:chExt cx="7095724" cy="4431905"/>
            </a:xfrm>
          </p:grpSpPr>
          <p:sp>
            <p:nvSpPr>
              <p:cNvPr id="5" name="TextBox 4"/>
              <p:cNvSpPr txBox="1"/>
              <p:nvPr/>
            </p:nvSpPr>
            <p:spPr>
              <a:xfrm rot="16200000">
                <a:off x="-632079" y="2785759"/>
                <a:ext cx="3462290" cy="434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Median Noise above </a:t>
                </a:r>
                <a:r>
                  <a:rPr lang="en-US" sz="1400" dirty="0" err="1"/>
                  <a:t>kTB</a:t>
                </a:r>
                <a:r>
                  <a:rPr lang="en-US" sz="1400" dirty="0"/>
                  <a:t> (dB)</a:t>
                </a:r>
              </a:p>
            </p:txBody>
          </p:sp>
          <p:pic>
            <p:nvPicPr>
              <p:cNvPr id="6" name="Picture 5" descr="Man Made Noise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371600" y="838200"/>
                <a:ext cx="6553200" cy="4431905"/>
              </a:xfrm>
              <a:prstGeom prst="rect">
                <a:avLst/>
              </a:prstGeom>
            </p:spPr>
          </p:pic>
          <p:cxnSp>
            <p:nvCxnSpPr>
              <p:cNvPr id="7" name="Straight Connector 6"/>
              <p:cNvCxnSpPr/>
              <p:nvPr/>
            </p:nvCxnSpPr>
            <p:spPr>
              <a:xfrm>
                <a:off x="1828800" y="1524000"/>
                <a:ext cx="3657600" cy="3048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2514600" y="1371600"/>
                <a:ext cx="4191000" cy="3429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2514600" y="1143000"/>
                <a:ext cx="4267200" cy="34290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6248400" y="4114800"/>
                <a:ext cx="1524000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6096000" y="4267200"/>
                <a:ext cx="990600" cy="2286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 rot="2400000">
                <a:off x="1952554" y="2287666"/>
                <a:ext cx="1537940" cy="414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Quiet Rural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2400000">
                <a:off x="2540836" y="1244651"/>
                <a:ext cx="1286967" cy="414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Business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2400000">
                <a:off x="2206669" y="1750970"/>
                <a:ext cx="1510808" cy="414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Residential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600000">
                <a:off x="6716555" y="3950392"/>
                <a:ext cx="947816" cy="414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Urban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600000">
                <a:off x="6622935" y="4520301"/>
                <a:ext cx="1354797" cy="4141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Suburban</a:t>
                </a:r>
              </a:p>
            </p:txBody>
          </p:sp>
        </p:grpSp>
      </p:grpSp>
      <p:pic>
        <p:nvPicPr>
          <p:cNvPr id="23" name="Picture 3" descr="ATT DF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7701" y="1536679"/>
            <a:ext cx="2897576" cy="218463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98916" y="645272"/>
            <a:ext cx="5775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20dB difference: Business and Rural areas</a:t>
            </a:r>
          </a:p>
        </p:txBody>
      </p:sp>
    </p:spTree>
    <p:extLst>
      <p:ext uri="{BB962C8B-B14F-4D97-AF65-F5344CB8AC3E}">
        <p14:creationId xmlns:p14="http://schemas.microsoft.com/office/powerpoint/2010/main" val="3653714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Man-Made Radio Noise Measurement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3800906" y="1445743"/>
            <a:ext cx="5270076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en-US" dirty="0"/>
              <a:t> Very dependent on the distance from the source (power lines, radio, TV, mobile communications)</a:t>
            </a:r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en-US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freq</a:t>
            </a:r>
            <a:r>
              <a:rPr lang="fr-FR" dirty="0"/>
              <a:t>. bands (VHF – UHF) </a:t>
            </a:r>
            <a:r>
              <a:rPr lang="fr-FR" dirty="0" err="1"/>
              <a:t>often</a:t>
            </a:r>
            <a:r>
              <a:rPr lang="fr-FR" dirty="0"/>
              <a:t> variable (</a:t>
            </a:r>
            <a:r>
              <a:rPr lang="fr-FR" dirty="0" err="1"/>
              <a:t>frequency</a:t>
            </a:r>
            <a:r>
              <a:rPr lang="fr-FR" dirty="0"/>
              <a:t>, </a:t>
            </a:r>
            <a:r>
              <a:rPr lang="fr-FR" dirty="0" err="1"/>
              <a:t>emitted</a:t>
            </a:r>
            <a:r>
              <a:rPr lang="fr-FR" dirty="0"/>
              <a:t> power, over time)</a:t>
            </a:r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en-US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Higher</a:t>
            </a:r>
            <a:r>
              <a:rPr lang="fr-FR" dirty="0"/>
              <a:t> </a:t>
            </a:r>
            <a:r>
              <a:rPr lang="fr-FR" dirty="0" err="1"/>
              <a:t>freq</a:t>
            </a:r>
            <a:r>
              <a:rPr lang="fr-FR" dirty="0"/>
              <a:t> bands (SHF – EHF)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occupied</a:t>
            </a:r>
            <a:r>
              <a:rPr lang="fr-FR" dirty="0"/>
              <a:t>, propagation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directional</a:t>
            </a:r>
            <a:r>
              <a:rPr lang="fr-FR" dirty="0"/>
              <a:t> (satellite, radar)</a:t>
            </a:r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fr-FR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fr-FR" dirty="0" err="1"/>
              <a:t>Avoid</a:t>
            </a:r>
            <a:r>
              <a:rPr lang="fr-FR" dirty="0"/>
              <a:t> ‘Compressed’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endParaRPr lang="en-US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7200" y="2009142"/>
            <a:ext cx="2971800" cy="2529755"/>
            <a:chOff x="5565911" y="1139686"/>
            <a:chExt cx="3405809" cy="2739243"/>
          </a:xfrm>
        </p:grpSpPr>
        <p:pic>
          <p:nvPicPr>
            <p:cNvPr id="8" name="Picture 7" descr="Spectrum Analyzer Connection Diagram Antenn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5911" y="1139686"/>
              <a:ext cx="3405809" cy="2739243"/>
            </a:xfrm>
            <a:prstGeom prst="rect">
              <a:avLst/>
            </a:prstGeom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3270" y="2626759"/>
              <a:ext cx="646112" cy="481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51840" y="742950"/>
            <a:ext cx="2818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Some general rules </a:t>
            </a:r>
          </a:p>
        </p:txBody>
      </p:sp>
    </p:spTree>
    <p:extLst>
      <p:ext uri="{BB962C8B-B14F-4D97-AF65-F5344CB8AC3E}">
        <p14:creationId xmlns:p14="http://schemas.microsoft.com/office/powerpoint/2010/main" val="3160928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95944" cy="500270"/>
          </a:xfrm>
        </p:spPr>
        <p:txBody>
          <a:bodyPr/>
          <a:lstStyle/>
          <a:p>
            <a:r>
              <a:rPr lang="en-US" dirty="0"/>
              <a:t>Antenna Configurations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51800" y="818325"/>
            <a:ext cx="2967479" cy="4329857"/>
            <a:chOff x="424078" y="646046"/>
            <a:chExt cx="2967479" cy="4329857"/>
          </a:xfrm>
        </p:grpSpPr>
        <p:pic>
          <p:nvPicPr>
            <p:cNvPr id="11" name="Picture 10" descr="FielfFox with Whip Resampled White Screen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397" y="1074125"/>
              <a:ext cx="2926334" cy="39017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4078" y="646046"/>
              <a:ext cx="29674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Antenna connected directly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4253" y="1311966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Omnidirectional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12427" y="818324"/>
            <a:ext cx="2980303" cy="4329857"/>
            <a:chOff x="5665297" y="646046"/>
            <a:chExt cx="2980303" cy="4329857"/>
          </a:xfrm>
        </p:grpSpPr>
        <p:pic>
          <p:nvPicPr>
            <p:cNvPr id="10" name="Picture 9" descr="FieldFox with Yagi resampled White Scree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98268" y="1074125"/>
              <a:ext cx="2926334" cy="390177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665297" y="646046"/>
              <a:ext cx="29803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Antenna cabled to analyzer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01402" y="1596889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High gain</a:t>
              </a:r>
            </a:p>
          </p:txBody>
        </p:sp>
      </p:grpSp>
      <p:pic>
        <p:nvPicPr>
          <p:cNvPr id="20" name="Picture 19" descr="Yagi A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0911" y="3550972"/>
            <a:ext cx="1097280" cy="1098194"/>
          </a:xfrm>
          <a:prstGeom prst="rect">
            <a:avLst/>
          </a:prstGeom>
        </p:spPr>
      </p:pic>
      <p:pic>
        <p:nvPicPr>
          <p:cNvPr id="21" name="Picture 20" descr="Yagi 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0911" y="4853913"/>
            <a:ext cx="1097280" cy="1098194"/>
          </a:xfrm>
          <a:prstGeom prst="rect">
            <a:avLst/>
          </a:prstGeom>
        </p:spPr>
      </p:pic>
      <p:pic>
        <p:nvPicPr>
          <p:cNvPr id="22" name="Picture 21" descr="Monopole 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550911" y="2146851"/>
            <a:ext cx="1097280" cy="1098194"/>
          </a:xfrm>
          <a:prstGeom prst="rect">
            <a:avLst/>
          </a:prstGeom>
        </p:spPr>
      </p:pic>
      <p:pic>
        <p:nvPicPr>
          <p:cNvPr id="23" name="Picture 22" descr="Monopole A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0911" y="909562"/>
            <a:ext cx="1097280" cy="10981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49987" y="821635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Horizontal plane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9120" y="2073965"/>
            <a:ext cx="126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Vertical plane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49987" y="349194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Horizontal plane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59120" y="4784035"/>
            <a:ext cx="126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Vertical plane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040942" y="1298714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Omni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66453" y="3942522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High gain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214533" y="397565"/>
            <a:ext cx="17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Antenna patterns</a:t>
            </a:r>
          </a:p>
        </p:txBody>
      </p:sp>
    </p:spTree>
    <p:extLst>
      <p:ext uri="{BB962C8B-B14F-4D97-AF65-F5344CB8AC3E}">
        <p14:creationId xmlns:p14="http://schemas.microsoft.com/office/powerpoint/2010/main" val="643303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 Correction and Field Strength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279" y="3470523"/>
            <a:ext cx="5317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Amplitude correction =  antenna gain - cable loss</a:t>
            </a:r>
          </a:p>
        </p:txBody>
      </p:sp>
      <p:pic>
        <p:nvPicPr>
          <p:cNvPr id="7" name="Picture 6" descr="dB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4343" y="1979864"/>
            <a:ext cx="606552" cy="219456"/>
          </a:xfrm>
          <a:prstGeom prst="rect">
            <a:avLst/>
          </a:prstGeom>
        </p:spPr>
      </p:pic>
      <p:pic>
        <p:nvPicPr>
          <p:cNvPr id="8" name="Picture 7" descr="dBmicro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64108" y="1968806"/>
            <a:ext cx="1069848" cy="286512"/>
          </a:xfrm>
          <a:prstGeom prst="rect">
            <a:avLst/>
          </a:prstGeom>
        </p:spPr>
      </p:pic>
      <p:pic>
        <p:nvPicPr>
          <p:cNvPr id="14" name="Picture 13" descr="Antenna Correction Tab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658" y="4159721"/>
            <a:ext cx="4976474" cy="1993529"/>
          </a:xfrm>
          <a:prstGeom prst="rect">
            <a:avLst/>
          </a:prstGeom>
        </p:spPr>
      </p:pic>
      <p:sp>
        <p:nvSpPr>
          <p:cNvPr id="15" name="Left-Right Arrow 14"/>
          <p:cNvSpPr/>
          <p:nvPr/>
        </p:nvSpPr>
        <p:spPr>
          <a:xfrm>
            <a:off x="5459896" y="5009322"/>
            <a:ext cx="649357" cy="225287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4313" y="3869635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 factors editor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54418" y="3703983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Corrections .</a:t>
            </a:r>
            <a:r>
              <a:rPr lang="en-US" dirty="0" err="1"/>
              <a:t>csv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40290" y="1431235"/>
            <a:ext cx="219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Field strength units</a:t>
            </a:r>
          </a:p>
        </p:txBody>
      </p:sp>
      <p:pic>
        <p:nvPicPr>
          <p:cNvPr id="19" name="Picture 18" descr="Antenna Factor Connectio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7752" y="959005"/>
            <a:ext cx="2570862" cy="248173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902227" y="227937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FieldFox</a:t>
            </a:r>
          </a:p>
        </p:txBody>
      </p:sp>
      <p:pic>
        <p:nvPicPr>
          <p:cNvPr id="21" name="Picture 20" descr="Antenna Spreadshee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02017" y="4092998"/>
            <a:ext cx="2146853" cy="2041763"/>
          </a:xfrm>
          <a:prstGeom prst="rect">
            <a:avLst/>
          </a:prstGeom>
        </p:spPr>
      </p:pic>
      <p:sp>
        <p:nvSpPr>
          <p:cNvPr id="22" name="Left-Right Arrow 21"/>
          <p:cNvSpPr/>
          <p:nvPr/>
        </p:nvSpPr>
        <p:spPr>
          <a:xfrm>
            <a:off x="6513444" y="1967949"/>
            <a:ext cx="649357" cy="225287"/>
          </a:xfrm>
          <a:prstGeom prst="left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44" y="2018538"/>
            <a:ext cx="646112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345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Ambient Man-made Radio Noise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7" y="4116616"/>
            <a:ext cx="4495800" cy="2119273"/>
          </a:xfrm>
          <a:prstGeom prst="rect">
            <a:avLst/>
          </a:prstGeom>
        </p:spPr>
      </p:pic>
      <p:pic>
        <p:nvPicPr>
          <p:cNvPr id="10" name="Picture 9" descr="NOISE cropp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485" y="1500849"/>
            <a:ext cx="3669237" cy="25191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84974" y="344066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Input terminated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4674" y="274448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Antenna connected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48200" y="1494987"/>
            <a:ext cx="4343400" cy="442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en-US" dirty="0"/>
              <a:t> DANL (displayed average noise level) can be obtained by measuring noise level displayed with 50-ohm load. </a:t>
            </a:r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fr-FR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However</a:t>
            </a:r>
            <a:r>
              <a:rPr lang="fr-FR" dirty="0"/>
              <a:t>, DANL </a:t>
            </a:r>
            <a:r>
              <a:rPr lang="fr-FR" dirty="0" err="1"/>
              <a:t>is</a:t>
            </a:r>
            <a:r>
              <a:rPr lang="fr-FR" dirty="0"/>
              <a:t> effective (</a:t>
            </a:r>
            <a:r>
              <a:rPr lang="fr-FR" dirty="0" err="1"/>
              <a:t>displayed</a:t>
            </a:r>
            <a:r>
              <a:rPr lang="fr-FR" dirty="0"/>
              <a:t>) noise </a:t>
            </a:r>
            <a:r>
              <a:rPr lang="fr-FR" dirty="0" err="1"/>
              <a:t>level</a:t>
            </a:r>
            <a:r>
              <a:rPr lang="fr-FR" dirty="0"/>
              <a:t>. Effective input noise </a:t>
            </a:r>
            <a:r>
              <a:rPr lang="fr-FR" dirty="0" err="1"/>
              <a:t>floor</a:t>
            </a:r>
            <a:r>
              <a:rPr lang="fr-FR" dirty="0"/>
              <a:t> incl. </a:t>
            </a:r>
            <a:r>
              <a:rPr lang="fr-FR" dirty="0" err="1"/>
              <a:t>losses</a:t>
            </a:r>
            <a:r>
              <a:rPr lang="fr-FR" dirty="0"/>
              <a:t> (components </a:t>
            </a:r>
            <a:r>
              <a:rPr lang="fr-FR" dirty="0" err="1"/>
              <a:t>prior</a:t>
            </a:r>
            <a:r>
              <a:rPr lang="fr-FR" dirty="0"/>
              <a:t> to 1st gain stage)</a:t>
            </a:r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fr-FR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r>
              <a:rPr lang="fr-FR" dirty="0"/>
              <a:t> </a:t>
            </a:r>
            <a:r>
              <a:rPr lang="fr-FR" dirty="0" err="1"/>
              <a:t>Actual</a:t>
            </a:r>
            <a:r>
              <a:rPr lang="fr-FR" dirty="0"/>
              <a:t> noise </a:t>
            </a:r>
            <a:r>
              <a:rPr lang="fr-FR" dirty="0" err="1"/>
              <a:t>level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 of input signal.</a:t>
            </a:r>
            <a:endParaRPr lang="en-US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en-US" dirty="0"/>
          </a:p>
          <a:p>
            <a:pPr lvl="0">
              <a:lnSpc>
                <a:spcPts val="2600"/>
              </a:lnSpc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7623" y="709768"/>
            <a:ext cx="68082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tx2"/>
                </a:solidFill>
                <a:latin typeface="+mj-lt"/>
              </a:rPr>
              <a:t>Superheterodyne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spectrum analyzer measurement</a:t>
            </a:r>
          </a:p>
        </p:txBody>
      </p:sp>
    </p:spTree>
    <p:extLst>
      <p:ext uri="{BB962C8B-B14F-4D97-AF65-F5344CB8AC3E}">
        <p14:creationId xmlns:p14="http://schemas.microsoft.com/office/powerpoint/2010/main" val="407658962"/>
      </p:ext>
    </p:extLst>
  </p:cSld>
  <p:clrMapOvr>
    <a:masterClrMapping/>
  </p:clrMapOvr>
</p:sld>
</file>

<file path=ppt/theme/theme1.xml><?xml version="1.0" encoding="utf-8"?>
<a:theme xmlns:a="http://schemas.openxmlformats.org/drawingml/2006/main" name="ALT-TemplateTool_add_TOC_BlankSlide">
  <a:themeElements>
    <a:clrScheme name="Keysight Theme">
      <a:dk1>
        <a:sysClr val="windowText" lastClr="000000"/>
      </a:dk1>
      <a:lt1>
        <a:sysClr val="window" lastClr="FFFFFF"/>
      </a:lt1>
      <a:dk2>
        <a:srgbClr val="555555"/>
      </a:dk2>
      <a:lt2>
        <a:srgbClr val="E8E8E8"/>
      </a:lt2>
      <a:accent1>
        <a:srgbClr val="8B3C8F"/>
      </a:accent1>
      <a:accent2>
        <a:srgbClr val="24377C"/>
      </a:accent2>
      <a:accent3>
        <a:srgbClr val="ED5E1A"/>
      </a:accent3>
      <a:accent4>
        <a:srgbClr val="8DC229"/>
      </a:accent4>
      <a:accent5>
        <a:srgbClr val="E90029"/>
      </a:accent5>
      <a:accent6>
        <a:srgbClr val="891518"/>
      </a:accent6>
      <a:hlink>
        <a:srgbClr val="E90029"/>
      </a:hlink>
      <a:folHlink>
        <a:srgbClr val="891518"/>
      </a:folHlink>
    </a:clrScheme>
    <a:fontScheme name="AGILENT PPT &amp; OUTLOOK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6350">
          <a:noFill/>
        </a:ln>
      </a:spPr>
      <a:bodyPr rtlCol="0" anchor="ctr"/>
      <a:lstStyle>
        <a:defPPr algn="ctr">
          <a:defRPr sz="19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Keysight 4x3 Format V2_1">
  <a:themeElements>
    <a:clrScheme name="Keysight Theme">
      <a:dk1>
        <a:sysClr val="windowText" lastClr="000000"/>
      </a:dk1>
      <a:lt1>
        <a:sysClr val="window" lastClr="FFFFFF"/>
      </a:lt1>
      <a:dk2>
        <a:srgbClr val="555555"/>
      </a:dk2>
      <a:lt2>
        <a:srgbClr val="E8E8E8"/>
      </a:lt2>
      <a:accent1>
        <a:srgbClr val="8B3C8F"/>
      </a:accent1>
      <a:accent2>
        <a:srgbClr val="24377C"/>
      </a:accent2>
      <a:accent3>
        <a:srgbClr val="ED5E1A"/>
      </a:accent3>
      <a:accent4>
        <a:srgbClr val="8DC229"/>
      </a:accent4>
      <a:accent5>
        <a:srgbClr val="E90029"/>
      </a:accent5>
      <a:accent6>
        <a:srgbClr val="891518"/>
      </a:accent6>
      <a:hlink>
        <a:srgbClr val="E90029"/>
      </a:hlink>
      <a:folHlink>
        <a:srgbClr val="891518"/>
      </a:folHlink>
    </a:clrScheme>
    <a:fontScheme name="AGILENT PPT &amp; OUTLOOK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6350">
          <a:noFill/>
        </a:ln>
      </a:spPr>
      <a:bodyPr rtlCol="0" anchor="ctr"/>
      <a:lstStyle>
        <a:defPPr algn="ctr">
          <a:defRPr sz="19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Keysight 2014 GRAY">
  <a:themeElements>
    <a:clrScheme name="KeysightGray Theme">
      <a:dk1>
        <a:sysClr val="windowText" lastClr="000000"/>
      </a:dk1>
      <a:lt1>
        <a:sysClr val="window" lastClr="FFFFFF"/>
      </a:lt1>
      <a:dk2>
        <a:srgbClr val="555555"/>
      </a:dk2>
      <a:lt2>
        <a:srgbClr val="E8E8E8"/>
      </a:lt2>
      <a:accent1>
        <a:srgbClr val="24377C"/>
      </a:accent1>
      <a:accent2>
        <a:srgbClr val="8B3C8F"/>
      </a:accent2>
      <a:accent3>
        <a:srgbClr val="ED5E1A"/>
      </a:accent3>
      <a:accent4>
        <a:srgbClr val="8DC229"/>
      </a:accent4>
      <a:accent5>
        <a:srgbClr val="E90029"/>
      </a:accent5>
      <a:accent6>
        <a:srgbClr val="891518"/>
      </a:accent6>
      <a:hlink>
        <a:srgbClr val="E90029"/>
      </a:hlink>
      <a:folHlink>
        <a:srgbClr val="89151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6350">
          <a:noFill/>
        </a:ln>
      </a:spPr>
      <a:bodyPr rtlCol="0" anchor="ctr"/>
      <a:lstStyle>
        <a:defPPr algn="ctr">
          <a:defRPr sz="19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noAutofit/>
      </a:bodyPr>
      <a:lstStyle>
        <a:defPPr>
          <a:defRPr dirty="0" smtClean="0">
            <a:solidFill>
              <a:schemeClr val="tx2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Keysight V02">
      <a:dk1>
        <a:sysClr val="windowText" lastClr="000000"/>
      </a:dk1>
      <a:lt1>
        <a:sysClr val="window" lastClr="FFFFFF"/>
      </a:lt1>
      <a:dk2>
        <a:srgbClr val="555555"/>
      </a:dk2>
      <a:lt2>
        <a:srgbClr val="E8E8E8"/>
      </a:lt2>
      <a:accent1>
        <a:srgbClr val="009FE4"/>
      </a:accent1>
      <a:accent2>
        <a:srgbClr val="24377C"/>
      </a:accent2>
      <a:accent3>
        <a:srgbClr val="ED5E1A"/>
      </a:accent3>
      <a:accent4>
        <a:srgbClr val="97C228"/>
      </a:accent4>
      <a:accent5>
        <a:srgbClr val="E90029"/>
      </a:accent5>
      <a:accent6>
        <a:srgbClr val="891518"/>
      </a:accent6>
      <a:hlink>
        <a:srgbClr val="555555"/>
      </a:hlink>
      <a:folHlink>
        <a:srgbClr val="55555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Keysight V02">
      <a:dk1>
        <a:sysClr val="windowText" lastClr="000000"/>
      </a:dk1>
      <a:lt1>
        <a:sysClr val="window" lastClr="FFFFFF"/>
      </a:lt1>
      <a:dk2>
        <a:srgbClr val="555555"/>
      </a:dk2>
      <a:lt2>
        <a:srgbClr val="E8E8E8"/>
      </a:lt2>
      <a:accent1>
        <a:srgbClr val="009FE4"/>
      </a:accent1>
      <a:accent2>
        <a:srgbClr val="24377C"/>
      </a:accent2>
      <a:accent3>
        <a:srgbClr val="ED5E1A"/>
      </a:accent3>
      <a:accent4>
        <a:srgbClr val="97C228"/>
      </a:accent4>
      <a:accent5>
        <a:srgbClr val="E90029"/>
      </a:accent5>
      <a:accent6>
        <a:srgbClr val="891518"/>
      </a:accent6>
      <a:hlink>
        <a:srgbClr val="555555"/>
      </a:hlink>
      <a:folHlink>
        <a:srgbClr val="55555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ALT-TemplateTool_add_TOC_BlankSlide</Template>
  <TotalTime>7765</TotalTime>
  <Words>923</Words>
  <Application>Microsoft Office PowerPoint</Application>
  <PresentationFormat>On-screen Show (4:3)</PresentationFormat>
  <Paragraphs>223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 Narrow</vt:lpstr>
      <vt:lpstr>Arial</vt:lpstr>
      <vt:lpstr>ALT-TemplateTool_add_TOC_BlankSlide</vt:lpstr>
      <vt:lpstr>Keysight 4x3 Format V2_1</vt:lpstr>
      <vt:lpstr>Keysight 2014 GRAY</vt:lpstr>
      <vt:lpstr>PowerPoint Presentation</vt:lpstr>
      <vt:lpstr>Agenda</vt:lpstr>
      <vt:lpstr>Intentional, Unintentional, Incidental Radiators</vt:lpstr>
      <vt:lpstr>Licensed and Unlicensed Spectrum</vt:lpstr>
      <vt:lpstr>Ambient Man-Made Radio Noise  </vt:lpstr>
      <vt:lpstr>Ambient Man-Made Radio Noise Measurement</vt:lpstr>
      <vt:lpstr>Antenna Configurations</vt:lpstr>
      <vt:lpstr>Amplitude Correction and Field Strength</vt:lpstr>
      <vt:lpstr>Ambient Man-made Radio Noise </vt:lpstr>
      <vt:lpstr>Spectrum Analyzer measurement</vt:lpstr>
      <vt:lpstr>Spectrum Analyzer measurement</vt:lpstr>
      <vt:lpstr>Spectrum Analyzer measurement</vt:lpstr>
      <vt:lpstr>Sectrum Analyzer measurement</vt:lpstr>
      <vt:lpstr>Real-time Spectrum Analyzer</vt:lpstr>
      <vt:lpstr>PowerPoint Presentation</vt:lpstr>
      <vt:lpstr>Probability of missing signals</vt:lpstr>
      <vt:lpstr>PowerPoint Presentation</vt:lpstr>
      <vt:lpstr>Keysight Signal Monitoring Portfolio</vt:lpstr>
      <vt:lpstr>References</vt:lpstr>
      <vt:lpstr>PowerPoint Presentation</vt:lpstr>
      <vt:lpstr>PowerPoint Presentation</vt:lpstr>
    </vt:vector>
  </TitlesOfParts>
  <Company>Agilent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Q1’15 HH_ULC Ops Review</dc:title>
  <dc:creator>Administrator</dc:creator>
  <cp:lastModifiedBy>ANDREW BENN</cp:lastModifiedBy>
  <cp:revision>584</cp:revision>
  <cp:lastPrinted>2015-06-03T00:02:39Z</cp:lastPrinted>
  <dcterms:created xsi:type="dcterms:W3CDTF">2015-02-26T18:11:46Z</dcterms:created>
  <dcterms:modified xsi:type="dcterms:W3CDTF">2017-06-09T08:59:57Z</dcterms:modified>
</cp:coreProperties>
</file>