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3" r:id="rId7"/>
    <p:sldId id="278" r:id="rId8"/>
    <p:sldId id="277" r:id="rId9"/>
    <p:sldId id="261" r:id="rId10"/>
    <p:sldId id="264" r:id="rId11"/>
    <p:sldId id="280" r:id="rId12"/>
    <p:sldId id="263" r:id="rId13"/>
    <p:sldId id="265" r:id="rId14"/>
    <p:sldId id="281" r:id="rId15"/>
    <p:sldId id="266" r:id="rId16"/>
    <p:sldId id="274" r:id="rId17"/>
    <p:sldId id="275" r:id="rId18"/>
    <p:sldId id="276" r:id="rId19"/>
    <p:sldId id="268" r:id="rId20"/>
    <p:sldId id="282" r:id="rId21"/>
    <p:sldId id="269" r:id="rId22"/>
    <p:sldId id="283" r:id="rId23"/>
    <p:sldId id="284" r:id="rId24"/>
    <p:sldId id="270" r:id="rId25"/>
    <p:sldId id="285" r:id="rId26"/>
    <p:sldId id="271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A4A3A4"/>
          </p15:clr>
        </p15:guide>
        <p15:guide id="2" orient="horz" pos="2845">
          <p15:clr>
            <a:srgbClr val="A4A3A4"/>
          </p15:clr>
        </p15:guide>
        <p15:guide id="3" pos="226">
          <p15:clr>
            <a:srgbClr val="A4A3A4"/>
          </p15:clr>
        </p15:guide>
        <p15:guide id="4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1304" autoAdjust="0"/>
  </p:normalViewPr>
  <p:slideViewPr>
    <p:cSldViewPr snapToObjects="1" showGuides="1">
      <p:cViewPr varScale="1">
        <p:scale>
          <a:sx n="112" d="100"/>
          <a:sy n="112" d="100"/>
        </p:scale>
        <p:origin x="379" y="72"/>
      </p:cViewPr>
      <p:guideLst>
        <p:guide orient="horz" pos="646"/>
        <p:guide orient="horz" pos="2845"/>
        <p:guide pos="226"/>
        <p:guide pos="5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1790" y="-77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110D-8713-4818-A6C5-BA5073E6EF19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0C28-1F57-4AC3-BC38-27FE91AD9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0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89309E-A1C5-4AF7-B81E-47F1589421CE}" type="slidenum">
              <a:rPr lang="de-DE" altLang="en-US">
                <a:latin typeface="Arial" panose="020B0604020202020204" pitchFamily="34" charset="0"/>
                <a:ea typeface="ヒラギノ角ゴ Pro W3" pitchFamily="1" charset="-128"/>
                <a:cs typeface="Arial Unicode MS" pitchFamily="34" charset="-128"/>
              </a:rPr>
              <a:pPr>
                <a:spcBef>
                  <a:spcPct val="0"/>
                </a:spcBef>
              </a:pPr>
              <a:t>3</a:t>
            </a:fld>
            <a:endParaRPr lang="de-DE" altLang="en-US">
              <a:latin typeface="Arial" panose="020B0604020202020204" pitchFamily="34" charset="0"/>
              <a:ea typeface="ヒラギノ角ゴ Pro W3" pitchFamily="1" charset="-128"/>
              <a:cs typeface="Arial Unicode MS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 does everybody else …</a:t>
            </a:r>
          </a:p>
        </p:txBody>
      </p:sp>
    </p:spTree>
    <p:extLst>
      <p:ext uri="{BB962C8B-B14F-4D97-AF65-F5344CB8AC3E}">
        <p14:creationId xmlns:p14="http://schemas.microsoft.com/office/powerpoint/2010/main" val="128750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8" name="Grafik 1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81" y="4487981"/>
              <a:ext cx="1782000" cy="540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2000"/>
            <a:ext cx="6300000" cy="1215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title of presentation</a:t>
            </a:r>
            <a:br>
              <a:rPr lang="en-US" dirty="0" smtClean="0"/>
            </a:br>
            <a:r>
              <a:rPr lang="en-US" dirty="0" smtClean="0"/>
              <a:t>(max. 3 lines)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890000"/>
            <a:ext cx="6300000" cy="792000"/>
          </a:xfrm>
        </p:spPr>
        <p:txBody>
          <a:bodyPr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subtitle (max. 3 lines), e. g. name, date</a:t>
            </a:r>
          </a:p>
        </p:txBody>
      </p:sp>
    </p:spTree>
    <p:extLst>
      <p:ext uri="{BB962C8B-B14F-4D97-AF65-F5344CB8AC3E}">
        <p14:creationId xmlns:p14="http://schemas.microsoft.com/office/powerpoint/2010/main" val="124801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2"/>
          </p:nvPr>
        </p:nvSpPr>
        <p:spPr>
          <a:xfrm>
            <a:off x="648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"/>
          </p:nvPr>
        </p:nvSpPr>
        <p:spPr>
          <a:xfrm>
            <a:off x="648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2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2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2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5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2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5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6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4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This layout is primarily for equipment pictures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8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This layout is primarily for equipment pictures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2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4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5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6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7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8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9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" name="Text Placehold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idx="44" hasCustomPrompt="1"/>
          </p:nvPr>
        </p:nvSpPr>
        <p:spPr>
          <a:xfrm>
            <a:off x="6678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6" name="Text Placeholder 5"/>
          <p:cNvSpPr>
            <a:spLocks noGrp="1"/>
          </p:cNvSpPr>
          <p:nvPr>
            <p:ph type="body" idx="45" hasCustomPrompt="1"/>
          </p:nvPr>
        </p:nvSpPr>
        <p:spPr>
          <a:xfrm>
            <a:off x="360000" y="4186080"/>
            <a:ext cx="1962000" cy="324000"/>
          </a:xfrm>
        </p:spPr>
        <p:txBody>
          <a:bodyPr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8" name="Text Placehold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22" name="Text Placeholder 8"/>
          <p:cNvSpPr>
            <a:spLocks noGrp="1"/>
          </p:cNvSpPr>
          <p:nvPr>
            <p:ph type="body" idx="48" hasCustomPrompt="1"/>
          </p:nvPr>
        </p:nvSpPr>
        <p:spPr>
          <a:xfrm>
            <a:off x="6678000" y="4186080"/>
            <a:ext cx="1962000" cy="324000"/>
          </a:xfrm>
        </p:spPr>
        <p:txBody>
          <a:bodyPr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0803" y="4724100"/>
            <a:ext cx="3744416" cy="135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Efficient mitigation of RFI at radio astronomy observatories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 (max. 1 line)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8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3" name="Grafik 1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81" y="4487981"/>
              <a:ext cx="1782000" cy="540000"/>
            </a:xfrm>
            <a:prstGeom prst="rect">
              <a:avLst/>
            </a:prstGeom>
          </p:spPr>
        </p:pic>
      </p:grp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6300000" cy="1215000"/>
          </a:xfrm>
        </p:spPr>
        <p:txBody>
          <a:bodyPr/>
          <a:lstStyle/>
          <a:p>
            <a:r>
              <a:rPr lang="en-US" dirty="0" smtClean="0"/>
              <a:t>Enter intertitle (max. 3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3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/>
            <a:r>
              <a:rPr lang="en-US" dirty="0" smtClean="0"/>
              <a:t>Enter subtitle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/>
            <a:r>
              <a:rPr lang="en-US" dirty="0" smtClean="0"/>
              <a:t>Enter subtitle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86BA-F4C1-4466-B31C-C9232764D356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58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86BA-F4C1-4466-B31C-C9232764D356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636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/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2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604"/>
            <a:ext cx="9144000" cy="595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848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Efficient mitigation of RFI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CB76AC-E5DF-427C-ABDC-2F4FBD8E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8.xml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9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3.xml"/><Relationship Id="rId299" Type="http://schemas.openxmlformats.org/officeDocument/2006/relationships/tags" Target="../tags/tag305.xml"/><Relationship Id="rId303" Type="http://schemas.openxmlformats.org/officeDocument/2006/relationships/tags" Target="../tags/tag309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63" Type="http://schemas.openxmlformats.org/officeDocument/2006/relationships/tags" Target="../tags/tag69.xml"/><Relationship Id="rId84" Type="http://schemas.openxmlformats.org/officeDocument/2006/relationships/tags" Target="../tags/tag90.xml"/><Relationship Id="rId138" Type="http://schemas.openxmlformats.org/officeDocument/2006/relationships/tags" Target="../tags/tag144.xml"/><Relationship Id="rId159" Type="http://schemas.openxmlformats.org/officeDocument/2006/relationships/tags" Target="../tags/tag165.xml"/><Relationship Id="rId324" Type="http://schemas.openxmlformats.org/officeDocument/2006/relationships/tags" Target="../tags/tag330.xml"/><Relationship Id="rId345" Type="http://schemas.openxmlformats.org/officeDocument/2006/relationships/tags" Target="../tags/tag351.xml"/><Relationship Id="rId366" Type="http://schemas.openxmlformats.org/officeDocument/2006/relationships/tags" Target="../tags/tag372.xml"/><Relationship Id="rId170" Type="http://schemas.openxmlformats.org/officeDocument/2006/relationships/tags" Target="../tags/tag176.xml"/><Relationship Id="rId191" Type="http://schemas.openxmlformats.org/officeDocument/2006/relationships/tags" Target="../tags/tag197.xml"/><Relationship Id="rId205" Type="http://schemas.openxmlformats.org/officeDocument/2006/relationships/tags" Target="../tags/tag211.xml"/><Relationship Id="rId226" Type="http://schemas.openxmlformats.org/officeDocument/2006/relationships/tags" Target="../tags/tag232.xml"/><Relationship Id="rId247" Type="http://schemas.openxmlformats.org/officeDocument/2006/relationships/tags" Target="../tags/tag253.xml"/><Relationship Id="rId107" Type="http://schemas.openxmlformats.org/officeDocument/2006/relationships/tags" Target="../tags/tag113.xml"/><Relationship Id="rId268" Type="http://schemas.openxmlformats.org/officeDocument/2006/relationships/tags" Target="../tags/tag274.xml"/><Relationship Id="rId289" Type="http://schemas.openxmlformats.org/officeDocument/2006/relationships/tags" Target="../tags/tag295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53" Type="http://schemas.openxmlformats.org/officeDocument/2006/relationships/tags" Target="../tags/tag59.xml"/><Relationship Id="rId74" Type="http://schemas.openxmlformats.org/officeDocument/2006/relationships/tags" Target="../tags/tag80.xml"/><Relationship Id="rId128" Type="http://schemas.openxmlformats.org/officeDocument/2006/relationships/tags" Target="../tags/tag134.xml"/><Relationship Id="rId149" Type="http://schemas.openxmlformats.org/officeDocument/2006/relationships/tags" Target="../tags/tag155.xml"/><Relationship Id="rId314" Type="http://schemas.openxmlformats.org/officeDocument/2006/relationships/tags" Target="../tags/tag320.xml"/><Relationship Id="rId335" Type="http://schemas.openxmlformats.org/officeDocument/2006/relationships/tags" Target="../tags/tag341.xml"/><Relationship Id="rId356" Type="http://schemas.openxmlformats.org/officeDocument/2006/relationships/tags" Target="../tags/tag362.xml"/><Relationship Id="rId377" Type="http://schemas.openxmlformats.org/officeDocument/2006/relationships/tags" Target="../tags/tag383.xml"/><Relationship Id="rId5" Type="http://schemas.openxmlformats.org/officeDocument/2006/relationships/tags" Target="../tags/tag11.xml"/><Relationship Id="rId95" Type="http://schemas.openxmlformats.org/officeDocument/2006/relationships/tags" Target="../tags/tag101.xml"/><Relationship Id="rId160" Type="http://schemas.openxmlformats.org/officeDocument/2006/relationships/tags" Target="../tags/tag166.xml"/><Relationship Id="rId181" Type="http://schemas.openxmlformats.org/officeDocument/2006/relationships/tags" Target="../tags/tag187.xml"/><Relationship Id="rId216" Type="http://schemas.openxmlformats.org/officeDocument/2006/relationships/tags" Target="../tags/tag222.xml"/><Relationship Id="rId237" Type="http://schemas.openxmlformats.org/officeDocument/2006/relationships/tags" Target="../tags/tag243.xml"/><Relationship Id="rId258" Type="http://schemas.openxmlformats.org/officeDocument/2006/relationships/tags" Target="../tags/tag264.xml"/><Relationship Id="rId279" Type="http://schemas.openxmlformats.org/officeDocument/2006/relationships/tags" Target="../tags/tag285.xml"/><Relationship Id="rId22" Type="http://schemas.openxmlformats.org/officeDocument/2006/relationships/tags" Target="../tags/tag28.xml"/><Relationship Id="rId43" Type="http://schemas.openxmlformats.org/officeDocument/2006/relationships/tags" Target="../tags/tag49.xml"/><Relationship Id="rId64" Type="http://schemas.openxmlformats.org/officeDocument/2006/relationships/tags" Target="../tags/tag70.xml"/><Relationship Id="rId118" Type="http://schemas.openxmlformats.org/officeDocument/2006/relationships/tags" Target="../tags/tag124.xml"/><Relationship Id="rId139" Type="http://schemas.openxmlformats.org/officeDocument/2006/relationships/tags" Target="../tags/tag145.xml"/><Relationship Id="rId290" Type="http://schemas.openxmlformats.org/officeDocument/2006/relationships/tags" Target="../tags/tag296.xml"/><Relationship Id="rId304" Type="http://schemas.openxmlformats.org/officeDocument/2006/relationships/tags" Target="../tags/tag310.xml"/><Relationship Id="rId325" Type="http://schemas.openxmlformats.org/officeDocument/2006/relationships/tags" Target="../tags/tag331.xml"/><Relationship Id="rId346" Type="http://schemas.openxmlformats.org/officeDocument/2006/relationships/tags" Target="../tags/tag352.xml"/><Relationship Id="rId367" Type="http://schemas.openxmlformats.org/officeDocument/2006/relationships/tags" Target="../tags/tag373.xml"/><Relationship Id="rId85" Type="http://schemas.openxmlformats.org/officeDocument/2006/relationships/tags" Target="../tags/tag91.xml"/><Relationship Id="rId150" Type="http://schemas.openxmlformats.org/officeDocument/2006/relationships/tags" Target="../tags/tag156.xml"/><Relationship Id="rId171" Type="http://schemas.openxmlformats.org/officeDocument/2006/relationships/tags" Target="../tags/tag177.xml"/><Relationship Id="rId192" Type="http://schemas.openxmlformats.org/officeDocument/2006/relationships/tags" Target="../tags/tag198.xml"/><Relationship Id="rId206" Type="http://schemas.openxmlformats.org/officeDocument/2006/relationships/tags" Target="../tags/tag212.xml"/><Relationship Id="rId227" Type="http://schemas.openxmlformats.org/officeDocument/2006/relationships/tags" Target="../tags/tag233.xml"/><Relationship Id="rId248" Type="http://schemas.openxmlformats.org/officeDocument/2006/relationships/tags" Target="../tags/tag254.xml"/><Relationship Id="rId269" Type="http://schemas.openxmlformats.org/officeDocument/2006/relationships/tags" Target="../tags/tag275.xml"/><Relationship Id="rId12" Type="http://schemas.openxmlformats.org/officeDocument/2006/relationships/tags" Target="../tags/tag18.xml"/><Relationship Id="rId33" Type="http://schemas.openxmlformats.org/officeDocument/2006/relationships/tags" Target="../tags/tag39.xml"/><Relationship Id="rId108" Type="http://schemas.openxmlformats.org/officeDocument/2006/relationships/tags" Target="../tags/tag114.xml"/><Relationship Id="rId129" Type="http://schemas.openxmlformats.org/officeDocument/2006/relationships/tags" Target="../tags/tag135.xml"/><Relationship Id="rId280" Type="http://schemas.openxmlformats.org/officeDocument/2006/relationships/tags" Target="../tags/tag286.xml"/><Relationship Id="rId315" Type="http://schemas.openxmlformats.org/officeDocument/2006/relationships/tags" Target="../tags/tag321.xml"/><Relationship Id="rId336" Type="http://schemas.openxmlformats.org/officeDocument/2006/relationships/tags" Target="../tags/tag342.xml"/><Relationship Id="rId357" Type="http://schemas.openxmlformats.org/officeDocument/2006/relationships/tags" Target="../tags/tag363.xml"/><Relationship Id="rId54" Type="http://schemas.openxmlformats.org/officeDocument/2006/relationships/tags" Target="../tags/tag60.xml"/><Relationship Id="rId75" Type="http://schemas.openxmlformats.org/officeDocument/2006/relationships/tags" Target="../tags/tag81.xml"/><Relationship Id="rId96" Type="http://schemas.openxmlformats.org/officeDocument/2006/relationships/tags" Target="../tags/tag102.xml"/><Relationship Id="rId140" Type="http://schemas.openxmlformats.org/officeDocument/2006/relationships/tags" Target="../tags/tag146.xml"/><Relationship Id="rId161" Type="http://schemas.openxmlformats.org/officeDocument/2006/relationships/tags" Target="../tags/tag167.xml"/><Relationship Id="rId182" Type="http://schemas.openxmlformats.org/officeDocument/2006/relationships/tags" Target="../tags/tag188.xml"/><Relationship Id="rId217" Type="http://schemas.openxmlformats.org/officeDocument/2006/relationships/tags" Target="../tags/tag223.xml"/><Relationship Id="rId378" Type="http://schemas.openxmlformats.org/officeDocument/2006/relationships/tags" Target="../tags/tag384.xml"/><Relationship Id="rId6" Type="http://schemas.openxmlformats.org/officeDocument/2006/relationships/tags" Target="../tags/tag12.xml"/><Relationship Id="rId238" Type="http://schemas.openxmlformats.org/officeDocument/2006/relationships/tags" Target="../tags/tag244.xml"/><Relationship Id="rId259" Type="http://schemas.openxmlformats.org/officeDocument/2006/relationships/tags" Target="../tags/tag265.xml"/><Relationship Id="rId23" Type="http://schemas.openxmlformats.org/officeDocument/2006/relationships/tags" Target="../tags/tag29.xml"/><Relationship Id="rId119" Type="http://schemas.openxmlformats.org/officeDocument/2006/relationships/tags" Target="../tags/tag125.xml"/><Relationship Id="rId270" Type="http://schemas.openxmlformats.org/officeDocument/2006/relationships/tags" Target="../tags/tag276.xml"/><Relationship Id="rId291" Type="http://schemas.openxmlformats.org/officeDocument/2006/relationships/tags" Target="../tags/tag297.xml"/><Relationship Id="rId305" Type="http://schemas.openxmlformats.org/officeDocument/2006/relationships/tags" Target="../tags/tag311.xml"/><Relationship Id="rId326" Type="http://schemas.openxmlformats.org/officeDocument/2006/relationships/tags" Target="../tags/tag332.xml"/><Relationship Id="rId347" Type="http://schemas.openxmlformats.org/officeDocument/2006/relationships/tags" Target="../tags/tag353.xml"/><Relationship Id="rId44" Type="http://schemas.openxmlformats.org/officeDocument/2006/relationships/tags" Target="../tags/tag50.xml"/><Relationship Id="rId65" Type="http://schemas.openxmlformats.org/officeDocument/2006/relationships/tags" Target="../tags/tag71.xml"/><Relationship Id="rId86" Type="http://schemas.openxmlformats.org/officeDocument/2006/relationships/tags" Target="../tags/tag92.xml"/><Relationship Id="rId130" Type="http://schemas.openxmlformats.org/officeDocument/2006/relationships/tags" Target="../tags/tag136.xml"/><Relationship Id="rId151" Type="http://schemas.openxmlformats.org/officeDocument/2006/relationships/tags" Target="../tags/tag157.xml"/><Relationship Id="rId368" Type="http://schemas.openxmlformats.org/officeDocument/2006/relationships/tags" Target="../tags/tag374.xml"/><Relationship Id="rId172" Type="http://schemas.openxmlformats.org/officeDocument/2006/relationships/tags" Target="../tags/tag178.xml"/><Relationship Id="rId193" Type="http://schemas.openxmlformats.org/officeDocument/2006/relationships/tags" Target="../tags/tag199.xml"/><Relationship Id="rId207" Type="http://schemas.openxmlformats.org/officeDocument/2006/relationships/tags" Target="../tags/tag213.xml"/><Relationship Id="rId228" Type="http://schemas.openxmlformats.org/officeDocument/2006/relationships/tags" Target="../tags/tag234.xml"/><Relationship Id="rId249" Type="http://schemas.openxmlformats.org/officeDocument/2006/relationships/tags" Target="../tags/tag255.xml"/><Relationship Id="rId13" Type="http://schemas.openxmlformats.org/officeDocument/2006/relationships/tags" Target="../tags/tag19.xml"/><Relationship Id="rId109" Type="http://schemas.openxmlformats.org/officeDocument/2006/relationships/tags" Target="../tags/tag115.xml"/><Relationship Id="rId260" Type="http://schemas.openxmlformats.org/officeDocument/2006/relationships/tags" Target="../tags/tag266.xml"/><Relationship Id="rId281" Type="http://schemas.openxmlformats.org/officeDocument/2006/relationships/tags" Target="../tags/tag287.xml"/><Relationship Id="rId316" Type="http://schemas.openxmlformats.org/officeDocument/2006/relationships/tags" Target="../tags/tag322.xml"/><Relationship Id="rId337" Type="http://schemas.openxmlformats.org/officeDocument/2006/relationships/tags" Target="../tags/tag343.xml"/><Relationship Id="rId34" Type="http://schemas.openxmlformats.org/officeDocument/2006/relationships/tags" Target="../tags/tag40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20" Type="http://schemas.openxmlformats.org/officeDocument/2006/relationships/tags" Target="../tags/tag126.xml"/><Relationship Id="rId141" Type="http://schemas.openxmlformats.org/officeDocument/2006/relationships/tags" Target="../tags/tag147.xml"/><Relationship Id="rId358" Type="http://schemas.openxmlformats.org/officeDocument/2006/relationships/tags" Target="../tags/tag364.xml"/><Relationship Id="rId379" Type="http://schemas.openxmlformats.org/officeDocument/2006/relationships/tags" Target="../tags/tag385.xml"/><Relationship Id="rId7" Type="http://schemas.openxmlformats.org/officeDocument/2006/relationships/tags" Target="../tags/tag13.xml"/><Relationship Id="rId162" Type="http://schemas.openxmlformats.org/officeDocument/2006/relationships/tags" Target="../tags/tag168.xml"/><Relationship Id="rId183" Type="http://schemas.openxmlformats.org/officeDocument/2006/relationships/tags" Target="../tags/tag189.xml"/><Relationship Id="rId218" Type="http://schemas.openxmlformats.org/officeDocument/2006/relationships/tags" Target="../tags/tag224.xml"/><Relationship Id="rId239" Type="http://schemas.openxmlformats.org/officeDocument/2006/relationships/tags" Target="../tags/tag245.xml"/><Relationship Id="rId250" Type="http://schemas.openxmlformats.org/officeDocument/2006/relationships/tags" Target="../tags/tag256.xml"/><Relationship Id="rId271" Type="http://schemas.openxmlformats.org/officeDocument/2006/relationships/tags" Target="../tags/tag277.xml"/><Relationship Id="rId292" Type="http://schemas.openxmlformats.org/officeDocument/2006/relationships/tags" Target="../tags/tag298.xml"/><Relationship Id="rId306" Type="http://schemas.openxmlformats.org/officeDocument/2006/relationships/tags" Target="../tags/tag312.xml"/><Relationship Id="rId24" Type="http://schemas.openxmlformats.org/officeDocument/2006/relationships/tags" Target="../tags/tag30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31" Type="http://schemas.openxmlformats.org/officeDocument/2006/relationships/tags" Target="../tags/tag137.xml"/><Relationship Id="rId327" Type="http://schemas.openxmlformats.org/officeDocument/2006/relationships/tags" Target="../tags/tag333.xml"/><Relationship Id="rId348" Type="http://schemas.openxmlformats.org/officeDocument/2006/relationships/tags" Target="../tags/tag354.xml"/><Relationship Id="rId369" Type="http://schemas.openxmlformats.org/officeDocument/2006/relationships/tags" Target="../tags/tag375.xml"/><Relationship Id="rId152" Type="http://schemas.openxmlformats.org/officeDocument/2006/relationships/tags" Target="../tags/tag158.xml"/><Relationship Id="rId173" Type="http://schemas.openxmlformats.org/officeDocument/2006/relationships/tags" Target="../tags/tag179.xml"/><Relationship Id="rId194" Type="http://schemas.openxmlformats.org/officeDocument/2006/relationships/tags" Target="../tags/tag200.xml"/><Relationship Id="rId208" Type="http://schemas.openxmlformats.org/officeDocument/2006/relationships/tags" Target="../tags/tag214.xml"/><Relationship Id="rId229" Type="http://schemas.openxmlformats.org/officeDocument/2006/relationships/tags" Target="../tags/tag235.xml"/><Relationship Id="rId380" Type="http://schemas.openxmlformats.org/officeDocument/2006/relationships/tags" Target="../tags/tag386.xml"/><Relationship Id="rId240" Type="http://schemas.openxmlformats.org/officeDocument/2006/relationships/tags" Target="../tags/tag246.xml"/><Relationship Id="rId261" Type="http://schemas.openxmlformats.org/officeDocument/2006/relationships/tags" Target="../tags/tag267.xml"/><Relationship Id="rId14" Type="http://schemas.openxmlformats.org/officeDocument/2006/relationships/tags" Target="../tags/tag20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282" Type="http://schemas.openxmlformats.org/officeDocument/2006/relationships/tags" Target="../tags/tag288.xml"/><Relationship Id="rId317" Type="http://schemas.openxmlformats.org/officeDocument/2006/relationships/tags" Target="../tags/tag323.xml"/><Relationship Id="rId338" Type="http://schemas.openxmlformats.org/officeDocument/2006/relationships/tags" Target="../tags/tag344.xml"/><Relationship Id="rId359" Type="http://schemas.openxmlformats.org/officeDocument/2006/relationships/tags" Target="../tags/tag365.xml"/><Relationship Id="rId8" Type="http://schemas.openxmlformats.org/officeDocument/2006/relationships/tags" Target="../tags/tag14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tags" Target="../tags/tag148.xml"/><Relationship Id="rId163" Type="http://schemas.openxmlformats.org/officeDocument/2006/relationships/tags" Target="../tags/tag169.xml"/><Relationship Id="rId184" Type="http://schemas.openxmlformats.org/officeDocument/2006/relationships/tags" Target="../tags/tag190.xml"/><Relationship Id="rId219" Type="http://schemas.openxmlformats.org/officeDocument/2006/relationships/tags" Target="../tags/tag225.xml"/><Relationship Id="rId370" Type="http://schemas.openxmlformats.org/officeDocument/2006/relationships/tags" Target="../tags/tag376.xml"/><Relationship Id="rId230" Type="http://schemas.openxmlformats.org/officeDocument/2006/relationships/tags" Target="../tags/tag236.xml"/><Relationship Id="rId251" Type="http://schemas.openxmlformats.org/officeDocument/2006/relationships/tags" Target="../tags/tag257.xml"/><Relationship Id="rId25" Type="http://schemas.openxmlformats.org/officeDocument/2006/relationships/tags" Target="../tags/tag31.xml"/><Relationship Id="rId46" Type="http://schemas.openxmlformats.org/officeDocument/2006/relationships/tags" Target="../tags/tag52.xml"/><Relationship Id="rId67" Type="http://schemas.openxmlformats.org/officeDocument/2006/relationships/tags" Target="../tags/tag73.xml"/><Relationship Id="rId272" Type="http://schemas.openxmlformats.org/officeDocument/2006/relationships/tags" Target="../tags/tag278.xml"/><Relationship Id="rId293" Type="http://schemas.openxmlformats.org/officeDocument/2006/relationships/tags" Target="../tags/tag299.xml"/><Relationship Id="rId307" Type="http://schemas.openxmlformats.org/officeDocument/2006/relationships/tags" Target="../tags/tag313.xml"/><Relationship Id="rId328" Type="http://schemas.openxmlformats.org/officeDocument/2006/relationships/tags" Target="../tags/tag334.xml"/><Relationship Id="rId349" Type="http://schemas.openxmlformats.org/officeDocument/2006/relationships/tags" Target="../tags/tag355.xml"/><Relationship Id="rId88" Type="http://schemas.openxmlformats.org/officeDocument/2006/relationships/tags" Target="../tags/tag94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53" Type="http://schemas.openxmlformats.org/officeDocument/2006/relationships/tags" Target="../tags/tag159.xml"/><Relationship Id="rId174" Type="http://schemas.openxmlformats.org/officeDocument/2006/relationships/tags" Target="../tags/tag180.xml"/><Relationship Id="rId195" Type="http://schemas.openxmlformats.org/officeDocument/2006/relationships/tags" Target="../tags/tag201.xml"/><Relationship Id="rId209" Type="http://schemas.openxmlformats.org/officeDocument/2006/relationships/tags" Target="../tags/tag215.xml"/><Relationship Id="rId360" Type="http://schemas.openxmlformats.org/officeDocument/2006/relationships/tags" Target="../tags/tag366.xml"/><Relationship Id="rId381" Type="http://schemas.openxmlformats.org/officeDocument/2006/relationships/tags" Target="../tags/tag387.xml"/><Relationship Id="rId220" Type="http://schemas.openxmlformats.org/officeDocument/2006/relationships/tags" Target="../tags/tag226.xml"/><Relationship Id="rId241" Type="http://schemas.openxmlformats.org/officeDocument/2006/relationships/tags" Target="../tags/tag247.xml"/><Relationship Id="rId15" Type="http://schemas.openxmlformats.org/officeDocument/2006/relationships/tags" Target="../tags/tag21.xml"/><Relationship Id="rId36" Type="http://schemas.openxmlformats.org/officeDocument/2006/relationships/tags" Target="../tags/tag42.xml"/><Relationship Id="rId57" Type="http://schemas.openxmlformats.org/officeDocument/2006/relationships/tags" Target="../tags/tag63.xml"/><Relationship Id="rId262" Type="http://schemas.openxmlformats.org/officeDocument/2006/relationships/tags" Target="../tags/tag268.xml"/><Relationship Id="rId283" Type="http://schemas.openxmlformats.org/officeDocument/2006/relationships/tags" Target="../tags/tag289.xml"/><Relationship Id="rId318" Type="http://schemas.openxmlformats.org/officeDocument/2006/relationships/tags" Target="../tags/tag324.xml"/><Relationship Id="rId339" Type="http://schemas.openxmlformats.org/officeDocument/2006/relationships/tags" Target="../tags/tag345.xml"/><Relationship Id="rId78" Type="http://schemas.openxmlformats.org/officeDocument/2006/relationships/tags" Target="../tags/tag84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43" Type="http://schemas.openxmlformats.org/officeDocument/2006/relationships/tags" Target="../tags/tag149.xml"/><Relationship Id="rId164" Type="http://schemas.openxmlformats.org/officeDocument/2006/relationships/tags" Target="../tags/tag170.xml"/><Relationship Id="rId185" Type="http://schemas.openxmlformats.org/officeDocument/2006/relationships/tags" Target="../tags/tag191.xml"/><Relationship Id="rId350" Type="http://schemas.openxmlformats.org/officeDocument/2006/relationships/tags" Target="../tags/tag356.xml"/><Relationship Id="rId371" Type="http://schemas.openxmlformats.org/officeDocument/2006/relationships/tags" Target="../tags/tag377.xml"/><Relationship Id="rId9" Type="http://schemas.openxmlformats.org/officeDocument/2006/relationships/tags" Target="../tags/tag15.xml"/><Relationship Id="rId210" Type="http://schemas.openxmlformats.org/officeDocument/2006/relationships/tags" Target="../tags/tag216.xml"/><Relationship Id="rId26" Type="http://schemas.openxmlformats.org/officeDocument/2006/relationships/tags" Target="../tags/tag32.xml"/><Relationship Id="rId231" Type="http://schemas.openxmlformats.org/officeDocument/2006/relationships/tags" Target="../tags/tag237.xml"/><Relationship Id="rId252" Type="http://schemas.openxmlformats.org/officeDocument/2006/relationships/tags" Target="../tags/tag258.xml"/><Relationship Id="rId273" Type="http://schemas.openxmlformats.org/officeDocument/2006/relationships/tags" Target="../tags/tag279.xml"/><Relationship Id="rId294" Type="http://schemas.openxmlformats.org/officeDocument/2006/relationships/tags" Target="../tags/tag300.xml"/><Relationship Id="rId308" Type="http://schemas.openxmlformats.org/officeDocument/2006/relationships/tags" Target="../tags/tag314.xml"/><Relationship Id="rId329" Type="http://schemas.openxmlformats.org/officeDocument/2006/relationships/tags" Target="../tags/tag335.xml"/><Relationship Id="rId47" Type="http://schemas.openxmlformats.org/officeDocument/2006/relationships/tags" Target="../tags/tag53.xml"/><Relationship Id="rId68" Type="http://schemas.openxmlformats.org/officeDocument/2006/relationships/tags" Target="../tags/tag74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54" Type="http://schemas.openxmlformats.org/officeDocument/2006/relationships/tags" Target="../tags/tag160.xml"/><Relationship Id="rId175" Type="http://schemas.openxmlformats.org/officeDocument/2006/relationships/tags" Target="../tags/tag181.xml"/><Relationship Id="rId340" Type="http://schemas.openxmlformats.org/officeDocument/2006/relationships/tags" Target="../tags/tag346.xml"/><Relationship Id="rId361" Type="http://schemas.openxmlformats.org/officeDocument/2006/relationships/tags" Target="../tags/tag367.xml"/><Relationship Id="rId196" Type="http://schemas.openxmlformats.org/officeDocument/2006/relationships/tags" Target="../tags/tag202.xml"/><Relationship Id="rId200" Type="http://schemas.openxmlformats.org/officeDocument/2006/relationships/tags" Target="../tags/tag206.xml"/><Relationship Id="rId382" Type="http://schemas.openxmlformats.org/officeDocument/2006/relationships/tags" Target="../tags/tag388.xml"/><Relationship Id="rId16" Type="http://schemas.openxmlformats.org/officeDocument/2006/relationships/tags" Target="../tags/tag22.xml"/><Relationship Id="rId221" Type="http://schemas.openxmlformats.org/officeDocument/2006/relationships/tags" Target="../tags/tag227.xml"/><Relationship Id="rId242" Type="http://schemas.openxmlformats.org/officeDocument/2006/relationships/tags" Target="../tags/tag248.xml"/><Relationship Id="rId263" Type="http://schemas.openxmlformats.org/officeDocument/2006/relationships/tags" Target="../tags/tag269.xml"/><Relationship Id="rId284" Type="http://schemas.openxmlformats.org/officeDocument/2006/relationships/tags" Target="../tags/tag290.xml"/><Relationship Id="rId319" Type="http://schemas.openxmlformats.org/officeDocument/2006/relationships/tags" Target="../tags/tag325.xml"/><Relationship Id="rId37" Type="http://schemas.openxmlformats.org/officeDocument/2006/relationships/tags" Target="../tags/tag43.xml"/><Relationship Id="rId58" Type="http://schemas.openxmlformats.org/officeDocument/2006/relationships/tags" Target="../tags/tag64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44" Type="http://schemas.openxmlformats.org/officeDocument/2006/relationships/tags" Target="../tags/tag150.xml"/><Relationship Id="rId330" Type="http://schemas.openxmlformats.org/officeDocument/2006/relationships/tags" Target="../tags/tag336.xml"/><Relationship Id="rId90" Type="http://schemas.openxmlformats.org/officeDocument/2006/relationships/tags" Target="../tags/tag96.xml"/><Relationship Id="rId165" Type="http://schemas.openxmlformats.org/officeDocument/2006/relationships/tags" Target="../tags/tag171.xml"/><Relationship Id="rId186" Type="http://schemas.openxmlformats.org/officeDocument/2006/relationships/tags" Target="../tags/tag192.xml"/><Relationship Id="rId351" Type="http://schemas.openxmlformats.org/officeDocument/2006/relationships/tags" Target="../tags/tag357.xml"/><Relationship Id="rId372" Type="http://schemas.openxmlformats.org/officeDocument/2006/relationships/tags" Target="../tags/tag378.xml"/><Relationship Id="rId211" Type="http://schemas.openxmlformats.org/officeDocument/2006/relationships/tags" Target="../tags/tag217.xml"/><Relationship Id="rId232" Type="http://schemas.openxmlformats.org/officeDocument/2006/relationships/tags" Target="../tags/tag238.xml"/><Relationship Id="rId253" Type="http://schemas.openxmlformats.org/officeDocument/2006/relationships/tags" Target="../tags/tag259.xml"/><Relationship Id="rId274" Type="http://schemas.openxmlformats.org/officeDocument/2006/relationships/tags" Target="../tags/tag280.xml"/><Relationship Id="rId295" Type="http://schemas.openxmlformats.org/officeDocument/2006/relationships/tags" Target="../tags/tag301.xml"/><Relationship Id="rId309" Type="http://schemas.openxmlformats.org/officeDocument/2006/relationships/tags" Target="../tags/tag315.xml"/><Relationship Id="rId27" Type="http://schemas.openxmlformats.org/officeDocument/2006/relationships/tags" Target="../tags/tag33.xml"/><Relationship Id="rId48" Type="http://schemas.openxmlformats.org/officeDocument/2006/relationships/tags" Target="../tags/tag54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34" Type="http://schemas.openxmlformats.org/officeDocument/2006/relationships/tags" Target="../tags/tag140.xml"/><Relationship Id="rId320" Type="http://schemas.openxmlformats.org/officeDocument/2006/relationships/tags" Target="../tags/tag326.xml"/><Relationship Id="rId80" Type="http://schemas.openxmlformats.org/officeDocument/2006/relationships/tags" Target="../tags/tag86.xml"/><Relationship Id="rId155" Type="http://schemas.openxmlformats.org/officeDocument/2006/relationships/tags" Target="../tags/tag161.xml"/><Relationship Id="rId176" Type="http://schemas.openxmlformats.org/officeDocument/2006/relationships/tags" Target="../tags/tag182.xml"/><Relationship Id="rId197" Type="http://schemas.openxmlformats.org/officeDocument/2006/relationships/tags" Target="../tags/tag203.xml"/><Relationship Id="rId341" Type="http://schemas.openxmlformats.org/officeDocument/2006/relationships/tags" Target="../tags/tag347.xml"/><Relationship Id="rId362" Type="http://schemas.openxmlformats.org/officeDocument/2006/relationships/tags" Target="../tags/tag368.xml"/><Relationship Id="rId383" Type="http://schemas.openxmlformats.org/officeDocument/2006/relationships/slideLayout" Target="../slideLayouts/slideLayout2.xml"/><Relationship Id="rId201" Type="http://schemas.openxmlformats.org/officeDocument/2006/relationships/tags" Target="../tags/tag207.xml"/><Relationship Id="rId222" Type="http://schemas.openxmlformats.org/officeDocument/2006/relationships/tags" Target="../tags/tag228.xml"/><Relationship Id="rId243" Type="http://schemas.openxmlformats.org/officeDocument/2006/relationships/tags" Target="../tags/tag249.xml"/><Relationship Id="rId264" Type="http://schemas.openxmlformats.org/officeDocument/2006/relationships/tags" Target="../tags/tag270.xml"/><Relationship Id="rId285" Type="http://schemas.openxmlformats.org/officeDocument/2006/relationships/tags" Target="../tags/tag291.xml"/><Relationship Id="rId17" Type="http://schemas.openxmlformats.org/officeDocument/2006/relationships/tags" Target="../tags/tag23.xml"/><Relationship Id="rId38" Type="http://schemas.openxmlformats.org/officeDocument/2006/relationships/tags" Target="../tags/tag44.xml"/><Relationship Id="rId59" Type="http://schemas.openxmlformats.org/officeDocument/2006/relationships/tags" Target="../tags/tag65.xml"/><Relationship Id="rId103" Type="http://schemas.openxmlformats.org/officeDocument/2006/relationships/tags" Target="../tags/tag109.xml"/><Relationship Id="rId124" Type="http://schemas.openxmlformats.org/officeDocument/2006/relationships/tags" Target="../tags/tag130.xml"/><Relationship Id="rId310" Type="http://schemas.openxmlformats.org/officeDocument/2006/relationships/tags" Target="../tags/tag316.xml"/><Relationship Id="rId70" Type="http://schemas.openxmlformats.org/officeDocument/2006/relationships/tags" Target="../tags/tag76.xml"/><Relationship Id="rId91" Type="http://schemas.openxmlformats.org/officeDocument/2006/relationships/tags" Target="../tags/tag97.xml"/><Relationship Id="rId145" Type="http://schemas.openxmlformats.org/officeDocument/2006/relationships/tags" Target="../tags/tag151.xml"/><Relationship Id="rId166" Type="http://schemas.openxmlformats.org/officeDocument/2006/relationships/tags" Target="../tags/tag172.xml"/><Relationship Id="rId187" Type="http://schemas.openxmlformats.org/officeDocument/2006/relationships/tags" Target="../tags/tag193.xml"/><Relationship Id="rId331" Type="http://schemas.openxmlformats.org/officeDocument/2006/relationships/tags" Target="../tags/tag337.xml"/><Relationship Id="rId352" Type="http://schemas.openxmlformats.org/officeDocument/2006/relationships/tags" Target="../tags/tag358.xml"/><Relationship Id="rId373" Type="http://schemas.openxmlformats.org/officeDocument/2006/relationships/tags" Target="../tags/tag379.xml"/><Relationship Id="rId1" Type="http://schemas.openxmlformats.org/officeDocument/2006/relationships/tags" Target="../tags/tag7.xml"/><Relationship Id="rId212" Type="http://schemas.openxmlformats.org/officeDocument/2006/relationships/tags" Target="../tags/tag218.xml"/><Relationship Id="rId233" Type="http://schemas.openxmlformats.org/officeDocument/2006/relationships/tags" Target="../tags/tag239.xml"/><Relationship Id="rId254" Type="http://schemas.openxmlformats.org/officeDocument/2006/relationships/tags" Target="../tags/tag260.xml"/><Relationship Id="rId28" Type="http://schemas.openxmlformats.org/officeDocument/2006/relationships/tags" Target="../tags/tag34.xml"/><Relationship Id="rId49" Type="http://schemas.openxmlformats.org/officeDocument/2006/relationships/tags" Target="../tags/tag55.xml"/><Relationship Id="rId114" Type="http://schemas.openxmlformats.org/officeDocument/2006/relationships/tags" Target="../tags/tag120.xml"/><Relationship Id="rId275" Type="http://schemas.openxmlformats.org/officeDocument/2006/relationships/tags" Target="../tags/tag281.xml"/><Relationship Id="rId296" Type="http://schemas.openxmlformats.org/officeDocument/2006/relationships/tags" Target="../tags/tag302.xml"/><Relationship Id="rId300" Type="http://schemas.openxmlformats.org/officeDocument/2006/relationships/tags" Target="../tags/tag306.xml"/><Relationship Id="rId60" Type="http://schemas.openxmlformats.org/officeDocument/2006/relationships/tags" Target="../tags/tag66.xml"/><Relationship Id="rId81" Type="http://schemas.openxmlformats.org/officeDocument/2006/relationships/tags" Target="../tags/tag87.xml"/><Relationship Id="rId135" Type="http://schemas.openxmlformats.org/officeDocument/2006/relationships/tags" Target="../tags/tag141.xml"/><Relationship Id="rId156" Type="http://schemas.openxmlformats.org/officeDocument/2006/relationships/tags" Target="../tags/tag162.xml"/><Relationship Id="rId177" Type="http://schemas.openxmlformats.org/officeDocument/2006/relationships/tags" Target="../tags/tag183.xml"/><Relationship Id="rId198" Type="http://schemas.openxmlformats.org/officeDocument/2006/relationships/tags" Target="../tags/tag204.xml"/><Relationship Id="rId321" Type="http://schemas.openxmlformats.org/officeDocument/2006/relationships/tags" Target="../tags/tag327.xml"/><Relationship Id="rId342" Type="http://schemas.openxmlformats.org/officeDocument/2006/relationships/tags" Target="../tags/tag348.xml"/><Relationship Id="rId363" Type="http://schemas.openxmlformats.org/officeDocument/2006/relationships/tags" Target="../tags/tag369.xml"/><Relationship Id="rId202" Type="http://schemas.openxmlformats.org/officeDocument/2006/relationships/tags" Target="../tags/tag208.xml"/><Relationship Id="rId223" Type="http://schemas.openxmlformats.org/officeDocument/2006/relationships/tags" Target="../tags/tag229.xml"/><Relationship Id="rId244" Type="http://schemas.openxmlformats.org/officeDocument/2006/relationships/tags" Target="../tags/tag250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265" Type="http://schemas.openxmlformats.org/officeDocument/2006/relationships/tags" Target="../tags/tag271.xml"/><Relationship Id="rId286" Type="http://schemas.openxmlformats.org/officeDocument/2006/relationships/tags" Target="../tags/tag292.xml"/><Relationship Id="rId50" Type="http://schemas.openxmlformats.org/officeDocument/2006/relationships/tags" Target="../tags/tag56.xml"/><Relationship Id="rId104" Type="http://schemas.openxmlformats.org/officeDocument/2006/relationships/tags" Target="../tags/tag110.xml"/><Relationship Id="rId125" Type="http://schemas.openxmlformats.org/officeDocument/2006/relationships/tags" Target="../tags/tag131.xml"/><Relationship Id="rId146" Type="http://schemas.openxmlformats.org/officeDocument/2006/relationships/tags" Target="../tags/tag152.xml"/><Relationship Id="rId167" Type="http://schemas.openxmlformats.org/officeDocument/2006/relationships/tags" Target="../tags/tag173.xml"/><Relationship Id="rId188" Type="http://schemas.openxmlformats.org/officeDocument/2006/relationships/tags" Target="../tags/tag194.xml"/><Relationship Id="rId311" Type="http://schemas.openxmlformats.org/officeDocument/2006/relationships/tags" Target="../tags/tag317.xml"/><Relationship Id="rId332" Type="http://schemas.openxmlformats.org/officeDocument/2006/relationships/tags" Target="../tags/tag338.xml"/><Relationship Id="rId353" Type="http://schemas.openxmlformats.org/officeDocument/2006/relationships/tags" Target="../tags/tag359.xml"/><Relationship Id="rId374" Type="http://schemas.openxmlformats.org/officeDocument/2006/relationships/tags" Target="../tags/tag380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13" Type="http://schemas.openxmlformats.org/officeDocument/2006/relationships/tags" Target="../tags/tag219.xml"/><Relationship Id="rId234" Type="http://schemas.openxmlformats.org/officeDocument/2006/relationships/tags" Target="../tags/tag240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55" Type="http://schemas.openxmlformats.org/officeDocument/2006/relationships/tags" Target="../tags/tag261.xml"/><Relationship Id="rId276" Type="http://schemas.openxmlformats.org/officeDocument/2006/relationships/tags" Target="../tags/tag282.xml"/><Relationship Id="rId297" Type="http://schemas.openxmlformats.org/officeDocument/2006/relationships/tags" Target="../tags/tag303.xml"/><Relationship Id="rId40" Type="http://schemas.openxmlformats.org/officeDocument/2006/relationships/tags" Target="../tags/tag46.xml"/><Relationship Id="rId115" Type="http://schemas.openxmlformats.org/officeDocument/2006/relationships/tags" Target="../tags/tag121.xml"/><Relationship Id="rId136" Type="http://schemas.openxmlformats.org/officeDocument/2006/relationships/tags" Target="../tags/tag142.xml"/><Relationship Id="rId157" Type="http://schemas.openxmlformats.org/officeDocument/2006/relationships/tags" Target="../tags/tag163.xml"/><Relationship Id="rId178" Type="http://schemas.openxmlformats.org/officeDocument/2006/relationships/tags" Target="../tags/tag184.xml"/><Relationship Id="rId301" Type="http://schemas.openxmlformats.org/officeDocument/2006/relationships/tags" Target="../tags/tag307.xml"/><Relationship Id="rId322" Type="http://schemas.openxmlformats.org/officeDocument/2006/relationships/tags" Target="../tags/tag328.xml"/><Relationship Id="rId343" Type="http://schemas.openxmlformats.org/officeDocument/2006/relationships/tags" Target="../tags/tag349.xml"/><Relationship Id="rId364" Type="http://schemas.openxmlformats.org/officeDocument/2006/relationships/tags" Target="../tags/tag370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9" Type="http://schemas.openxmlformats.org/officeDocument/2006/relationships/tags" Target="../tags/tag205.xml"/><Relationship Id="rId203" Type="http://schemas.openxmlformats.org/officeDocument/2006/relationships/tags" Target="../tags/tag209.xml"/><Relationship Id="rId19" Type="http://schemas.openxmlformats.org/officeDocument/2006/relationships/tags" Target="../tags/tag25.xml"/><Relationship Id="rId224" Type="http://schemas.openxmlformats.org/officeDocument/2006/relationships/tags" Target="../tags/tag230.xml"/><Relationship Id="rId245" Type="http://schemas.openxmlformats.org/officeDocument/2006/relationships/tags" Target="../tags/tag251.xml"/><Relationship Id="rId266" Type="http://schemas.openxmlformats.org/officeDocument/2006/relationships/tags" Target="../tags/tag272.xml"/><Relationship Id="rId287" Type="http://schemas.openxmlformats.org/officeDocument/2006/relationships/tags" Target="../tags/tag293.xml"/><Relationship Id="rId30" Type="http://schemas.openxmlformats.org/officeDocument/2006/relationships/tags" Target="../tags/tag36.xml"/><Relationship Id="rId105" Type="http://schemas.openxmlformats.org/officeDocument/2006/relationships/tags" Target="../tags/tag111.xml"/><Relationship Id="rId126" Type="http://schemas.openxmlformats.org/officeDocument/2006/relationships/tags" Target="../tags/tag132.xml"/><Relationship Id="rId147" Type="http://schemas.openxmlformats.org/officeDocument/2006/relationships/tags" Target="../tags/tag153.xml"/><Relationship Id="rId168" Type="http://schemas.openxmlformats.org/officeDocument/2006/relationships/tags" Target="../tags/tag174.xml"/><Relationship Id="rId312" Type="http://schemas.openxmlformats.org/officeDocument/2006/relationships/tags" Target="../tags/tag318.xml"/><Relationship Id="rId333" Type="http://schemas.openxmlformats.org/officeDocument/2006/relationships/tags" Target="../tags/tag339.xml"/><Relationship Id="rId354" Type="http://schemas.openxmlformats.org/officeDocument/2006/relationships/tags" Target="../tags/tag360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93" Type="http://schemas.openxmlformats.org/officeDocument/2006/relationships/tags" Target="../tags/tag99.xml"/><Relationship Id="rId189" Type="http://schemas.openxmlformats.org/officeDocument/2006/relationships/tags" Target="../tags/tag195.xml"/><Relationship Id="rId375" Type="http://schemas.openxmlformats.org/officeDocument/2006/relationships/tags" Target="../tags/tag381.xml"/><Relationship Id="rId3" Type="http://schemas.openxmlformats.org/officeDocument/2006/relationships/tags" Target="../tags/tag9.xml"/><Relationship Id="rId214" Type="http://schemas.openxmlformats.org/officeDocument/2006/relationships/tags" Target="../tags/tag220.xml"/><Relationship Id="rId235" Type="http://schemas.openxmlformats.org/officeDocument/2006/relationships/tags" Target="../tags/tag241.xml"/><Relationship Id="rId256" Type="http://schemas.openxmlformats.org/officeDocument/2006/relationships/tags" Target="../tags/tag262.xml"/><Relationship Id="rId277" Type="http://schemas.openxmlformats.org/officeDocument/2006/relationships/tags" Target="../tags/tag283.xml"/><Relationship Id="rId298" Type="http://schemas.openxmlformats.org/officeDocument/2006/relationships/tags" Target="../tags/tag304.xml"/><Relationship Id="rId116" Type="http://schemas.openxmlformats.org/officeDocument/2006/relationships/tags" Target="../tags/tag122.xml"/><Relationship Id="rId137" Type="http://schemas.openxmlformats.org/officeDocument/2006/relationships/tags" Target="../tags/tag143.xml"/><Relationship Id="rId158" Type="http://schemas.openxmlformats.org/officeDocument/2006/relationships/tags" Target="../tags/tag164.xml"/><Relationship Id="rId302" Type="http://schemas.openxmlformats.org/officeDocument/2006/relationships/tags" Target="../tags/tag308.xml"/><Relationship Id="rId323" Type="http://schemas.openxmlformats.org/officeDocument/2006/relationships/tags" Target="../tags/tag329.xml"/><Relationship Id="rId344" Type="http://schemas.openxmlformats.org/officeDocument/2006/relationships/tags" Target="../tags/tag350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62" Type="http://schemas.openxmlformats.org/officeDocument/2006/relationships/tags" Target="../tags/tag68.xml"/><Relationship Id="rId83" Type="http://schemas.openxmlformats.org/officeDocument/2006/relationships/tags" Target="../tags/tag89.xml"/><Relationship Id="rId179" Type="http://schemas.openxmlformats.org/officeDocument/2006/relationships/tags" Target="../tags/tag185.xml"/><Relationship Id="rId365" Type="http://schemas.openxmlformats.org/officeDocument/2006/relationships/tags" Target="../tags/tag371.xml"/><Relationship Id="rId190" Type="http://schemas.openxmlformats.org/officeDocument/2006/relationships/tags" Target="../tags/tag196.xml"/><Relationship Id="rId204" Type="http://schemas.openxmlformats.org/officeDocument/2006/relationships/tags" Target="../tags/tag210.xml"/><Relationship Id="rId225" Type="http://schemas.openxmlformats.org/officeDocument/2006/relationships/tags" Target="../tags/tag231.xml"/><Relationship Id="rId246" Type="http://schemas.openxmlformats.org/officeDocument/2006/relationships/tags" Target="../tags/tag252.xml"/><Relationship Id="rId267" Type="http://schemas.openxmlformats.org/officeDocument/2006/relationships/tags" Target="../tags/tag273.xml"/><Relationship Id="rId288" Type="http://schemas.openxmlformats.org/officeDocument/2006/relationships/tags" Target="../tags/tag294.xml"/><Relationship Id="rId106" Type="http://schemas.openxmlformats.org/officeDocument/2006/relationships/tags" Target="../tags/tag112.xml"/><Relationship Id="rId127" Type="http://schemas.openxmlformats.org/officeDocument/2006/relationships/tags" Target="../tags/tag133.xml"/><Relationship Id="rId313" Type="http://schemas.openxmlformats.org/officeDocument/2006/relationships/tags" Target="../tags/tag319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52" Type="http://schemas.openxmlformats.org/officeDocument/2006/relationships/tags" Target="../tags/tag58.xml"/><Relationship Id="rId73" Type="http://schemas.openxmlformats.org/officeDocument/2006/relationships/tags" Target="../tags/tag79.xml"/><Relationship Id="rId94" Type="http://schemas.openxmlformats.org/officeDocument/2006/relationships/tags" Target="../tags/tag100.xml"/><Relationship Id="rId148" Type="http://schemas.openxmlformats.org/officeDocument/2006/relationships/tags" Target="../tags/tag154.xml"/><Relationship Id="rId169" Type="http://schemas.openxmlformats.org/officeDocument/2006/relationships/tags" Target="../tags/tag175.xml"/><Relationship Id="rId334" Type="http://schemas.openxmlformats.org/officeDocument/2006/relationships/tags" Target="../tags/tag340.xml"/><Relationship Id="rId355" Type="http://schemas.openxmlformats.org/officeDocument/2006/relationships/tags" Target="../tags/tag361.xml"/><Relationship Id="rId376" Type="http://schemas.openxmlformats.org/officeDocument/2006/relationships/tags" Target="../tags/tag382.xml"/><Relationship Id="rId4" Type="http://schemas.openxmlformats.org/officeDocument/2006/relationships/tags" Target="../tags/tag10.xml"/><Relationship Id="rId180" Type="http://schemas.openxmlformats.org/officeDocument/2006/relationships/tags" Target="../tags/tag186.xml"/><Relationship Id="rId215" Type="http://schemas.openxmlformats.org/officeDocument/2006/relationships/tags" Target="../tags/tag221.xml"/><Relationship Id="rId236" Type="http://schemas.openxmlformats.org/officeDocument/2006/relationships/tags" Target="../tags/tag242.xml"/><Relationship Id="rId257" Type="http://schemas.openxmlformats.org/officeDocument/2006/relationships/tags" Target="../tags/tag263.xml"/><Relationship Id="rId278" Type="http://schemas.openxmlformats.org/officeDocument/2006/relationships/tags" Target="../tags/tag28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505.xml"/><Relationship Id="rId299" Type="http://schemas.openxmlformats.org/officeDocument/2006/relationships/tags" Target="../tags/tag687.xml"/><Relationship Id="rId303" Type="http://schemas.openxmlformats.org/officeDocument/2006/relationships/tags" Target="../tags/tag691.xml"/><Relationship Id="rId21" Type="http://schemas.openxmlformats.org/officeDocument/2006/relationships/tags" Target="../tags/tag409.xml"/><Relationship Id="rId42" Type="http://schemas.openxmlformats.org/officeDocument/2006/relationships/tags" Target="../tags/tag430.xml"/><Relationship Id="rId63" Type="http://schemas.openxmlformats.org/officeDocument/2006/relationships/tags" Target="../tags/tag451.xml"/><Relationship Id="rId84" Type="http://schemas.openxmlformats.org/officeDocument/2006/relationships/tags" Target="../tags/tag472.xml"/><Relationship Id="rId138" Type="http://schemas.openxmlformats.org/officeDocument/2006/relationships/tags" Target="../tags/tag526.xml"/><Relationship Id="rId159" Type="http://schemas.openxmlformats.org/officeDocument/2006/relationships/tags" Target="../tags/tag547.xml"/><Relationship Id="rId324" Type="http://schemas.openxmlformats.org/officeDocument/2006/relationships/tags" Target="../tags/tag712.xml"/><Relationship Id="rId345" Type="http://schemas.openxmlformats.org/officeDocument/2006/relationships/tags" Target="../tags/tag733.xml"/><Relationship Id="rId366" Type="http://schemas.openxmlformats.org/officeDocument/2006/relationships/tags" Target="../tags/tag754.xml"/><Relationship Id="rId170" Type="http://schemas.openxmlformats.org/officeDocument/2006/relationships/tags" Target="../tags/tag558.xml"/><Relationship Id="rId191" Type="http://schemas.openxmlformats.org/officeDocument/2006/relationships/tags" Target="../tags/tag579.xml"/><Relationship Id="rId205" Type="http://schemas.openxmlformats.org/officeDocument/2006/relationships/tags" Target="../tags/tag593.xml"/><Relationship Id="rId226" Type="http://schemas.openxmlformats.org/officeDocument/2006/relationships/tags" Target="../tags/tag614.xml"/><Relationship Id="rId247" Type="http://schemas.openxmlformats.org/officeDocument/2006/relationships/tags" Target="../tags/tag635.xml"/><Relationship Id="rId107" Type="http://schemas.openxmlformats.org/officeDocument/2006/relationships/tags" Target="../tags/tag495.xml"/><Relationship Id="rId268" Type="http://schemas.openxmlformats.org/officeDocument/2006/relationships/tags" Target="../tags/tag656.xml"/><Relationship Id="rId289" Type="http://schemas.openxmlformats.org/officeDocument/2006/relationships/tags" Target="../tags/tag677.xml"/><Relationship Id="rId11" Type="http://schemas.openxmlformats.org/officeDocument/2006/relationships/tags" Target="../tags/tag399.xml"/><Relationship Id="rId32" Type="http://schemas.openxmlformats.org/officeDocument/2006/relationships/tags" Target="../tags/tag420.xml"/><Relationship Id="rId53" Type="http://schemas.openxmlformats.org/officeDocument/2006/relationships/tags" Target="../tags/tag441.xml"/><Relationship Id="rId74" Type="http://schemas.openxmlformats.org/officeDocument/2006/relationships/tags" Target="../tags/tag462.xml"/><Relationship Id="rId128" Type="http://schemas.openxmlformats.org/officeDocument/2006/relationships/tags" Target="../tags/tag516.xml"/><Relationship Id="rId149" Type="http://schemas.openxmlformats.org/officeDocument/2006/relationships/tags" Target="../tags/tag537.xml"/><Relationship Id="rId314" Type="http://schemas.openxmlformats.org/officeDocument/2006/relationships/tags" Target="../tags/tag702.xml"/><Relationship Id="rId335" Type="http://schemas.openxmlformats.org/officeDocument/2006/relationships/tags" Target="../tags/tag723.xml"/><Relationship Id="rId356" Type="http://schemas.openxmlformats.org/officeDocument/2006/relationships/tags" Target="../tags/tag744.xml"/><Relationship Id="rId377" Type="http://schemas.openxmlformats.org/officeDocument/2006/relationships/tags" Target="../tags/tag765.xml"/><Relationship Id="rId5" Type="http://schemas.openxmlformats.org/officeDocument/2006/relationships/tags" Target="../tags/tag393.xml"/><Relationship Id="rId95" Type="http://schemas.openxmlformats.org/officeDocument/2006/relationships/tags" Target="../tags/tag483.xml"/><Relationship Id="rId160" Type="http://schemas.openxmlformats.org/officeDocument/2006/relationships/tags" Target="../tags/tag548.xml"/><Relationship Id="rId181" Type="http://schemas.openxmlformats.org/officeDocument/2006/relationships/tags" Target="../tags/tag569.xml"/><Relationship Id="rId216" Type="http://schemas.openxmlformats.org/officeDocument/2006/relationships/tags" Target="../tags/tag604.xml"/><Relationship Id="rId237" Type="http://schemas.openxmlformats.org/officeDocument/2006/relationships/tags" Target="../tags/tag625.xml"/><Relationship Id="rId258" Type="http://schemas.openxmlformats.org/officeDocument/2006/relationships/tags" Target="../tags/tag646.xml"/><Relationship Id="rId279" Type="http://schemas.openxmlformats.org/officeDocument/2006/relationships/tags" Target="../tags/tag667.xml"/><Relationship Id="rId22" Type="http://schemas.openxmlformats.org/officeDocument/2006/relationships/tags" Target="../tags/tag410.xml"/><Relationship Id="rId43" Type="http://schemas.openxmlformats.org/officeDocument/2006/relationships/tags" Target="../tags/tag431.xml"/><Relationship Id="rId64" Type="http://schemas.openxmlformats.org/officeDocument/2006/relationships/tags" Target="../tags/tag452.xml"/><Relationship Id="rId118" Type="http://schemas.openxmlformats.org/officeDocument/2006/relationships/tags" Target="../tags/tag506.xml"/><Relationship Id="rId139" Type="http://schemas.openxmlformats.org/officeDocument/2006/relationships/tags" Target="../tags/tag527.xml"/><Relationship Id="rId290" Type="http://schemas.openxmlformats.org/officeDocument/2006/relationships/tags" Target="../tags/tag678.xml"/><Relationship Id="rId304" Type="http://schemas.openxmlformats.org/officeDocument/2006/relationships/tags" Target="../tags/tag692.xml"/><Relationship Id="rId325" Type="http://schemas.openxmlformats.org/officeDocument/2006/relationships/tags" Target="../tags/tag713.xml"/><Relationship Id="rId346" Type="http://schemas.openxmlformats.org/officeDocument/2006/relationships/tags" Target="../tags/tag734.xml"/><Relationship Id="rId367" Type="http://schemas.openxmlformats.org/officeDocument/2006/relationships/tags" Target="../tags/tag755.xml"/><Relationship Id="rId85" Type="http://schemas.openxmlformats.org/officeDocument/2006/relationships/tags" Target="../tags/tag473.xml"/><Relationship Id="rId150" Type="http://schemas.openxmlformats.org/officeDocument/2006/relationships/tags" Target="../tags/tag538.xml"/><Relationship Id="rId171" Type="http://schemas.openxmlformats.org/officeDocument/2006/relationships/tags" Target="../tags/tag559.xml"/><Relationship Id="rId192" Type="http://schemas.openxmlformats.org/officeDocument/2006/relationships/tags" Target="../tags/tag580.xml"/><Relationship Id="rId206" Type="http://schemas.openxmlformats.org/officeDocument/2006/relationships/tags" Target="../tags/tag594.xml"/><Relationship Id="rId227" Type="http://schemas.openxmlformats.org/officeDocument/2006/relationships/tags" Target="../tags/tag615.xml"/><Relationship Id="rId248" Type="http://schemas.openxmlformats.org/officeDocument/2006/relationships/tags" Target="../tags/tag636.xml"/><Relationship Id="rId269" Type="http://schemas.openxmlformats.org/officeDocument/2006/relationships/tags" Target="../tags/tag657.xml"/><Relationship Id="rId12" Type="http://schemas.openxmlformats.org/officeDocument/2006/relationships/tags" Target="../tags/tag400.xml"/><Relationship Id="rId33" Type="http://schemas.openxmlformats.org/officeDocument/2006/relationships/tags" Target="../tags/tag421.xml"/><Relationship Id="rId108" Type="http://schemas.openxmlformats.org/officeDocument/2006/relationships/tags" Target="../tags/tag496.xml"/><Relationship Id="rId129" Type="http://schemas.openxmlformats.org/officeDocument/2006/relationships/tags" Target="../tags/tag517.xml"/><Relationship Id="rId280" Type="http://schemas.openxmlformats.org/officeDocument/2006/relationships/tags" Target="../tags/tag668.xml"/><Relationship Id="rId315" Type="http://schemas.openxmlformats.org/officeDocument/2006/relationships/tags" Target="../tags/tag703.xml"/><Relationship Id="rId336" Type="http://schemas.openxmlformats.org/officeDocument/2006/relationships/tags" Target="../tags/tag724.xml"/><Relationship Id="rId357" Type="http://schemas.openxmlformats.org/officeDocument/2006/relationships/tags" Target="../tags/tag745.xml"/><Relationship Id="rId54" Type="http://schemas.openxmlformats.org/officeDocument/2006/relationships/tags" Target="../tags/tag442.xml"/><Relationship Id="rId75" Type="http://schemas.openxmlformats.org/officeDocument/2006/relationships/tags" Target="../tags/tag463.xml"/><Relationship Id="rId96" Type="http://schemas.openxmlformats.org/officeDocument/2006/relationships/tags" Target="../tags/tag484.xml"/><Relationship Id="rId140" Type="http://schemas.openxmlformats.org/officeDocument/2006/relationships/tags" Target="../tags/tag528.xml"/><Relationship Id="rId161" Type="http://schemas.openxmlformats.org/officeDocument/2006/relationships/tags" Target="../tags/tag549.xml"/><Relationship Id="rId182" Type="http://schemas.openxmlformats.org/officeDocument/2006/relationships/tags" Target="../tags/tag570.xml"/><Relationship Id="rId217" Type="http://schemas.openxmlformats.org/officeDocument/2006/relationships/tags" Target="../tags/tag605.xml"/><Relationship Id="rId378" Type="http://schemas.openxmlformats.org/officeDocument/2006/relationships/tags" Target="../tags/tag766.xml"/><Relationship Id="rId6" Type="http://schemas.openxmlformats.org/officeDocument/2006/relationships/tags" Target="../tags/tag394.xml"/><Relationship Id="rId238" Type="http://schemas.openxmlformats.org/officeDocument/2006/relationships/tags" Target="../tags/tag626.xml"/><Relationship Id="rId259" Type="http://schemas.openxmlformats.org/officeDocument/2006/relationships/tags" Target="../tags/tag647.xml"/><Relationship Id="rId23" Type="http://schemas.openxmlformats.org/officeDocument/2006/relationships/tags" Target="../tags/tag411.xml"/><Relationship Id="rId119" Type="http://schemas.openxmlformats.org/officeDocument/2006/relationships/tags" Target="../tags/tag507.xml"/><Relationship Id="rId270" Type="http://schemas.openxmlformats.org/officeDocument/2006/relationships/tags" Target="../tags/tag658.xml"/><Relationship Id="rId291" Type="http://schemas.openxmlformats.org/officeDocument/2006/relationships/tags" Target="../tags/tag679.xml"/><Relationship Id="rId305" Type="http://schemas.openxmlformats.org/officeDocument/2006/relationships/tags" Target="../tags/tag693.xml"/><Relationship Id="rId326" Type="http://schemas.openxmlformats.org/officeDocument/2006/relationships/tags" Target="../tags/tag714.xml"/><Relationship Id="rId347" Type="http://schemas.openxmlformats.org/officeDocument/2006/relationships/tags" Target="../tags/tag735.xml"/><Relationship Id="rId44" Type="http://schemas.openxmlformats.org/officeDocument/2006/relationships/tags" Target="../tags/tag432.xml"/><Relationship Id="rId65" Type="http://schemas.openxmlformats.org/officeDocument/2006/relationships/tags" Target="../tags/tag453.xml"/><Relationship Id="rId86" Type="http://schemas.openxmlformats.org/officeDocument/2006/relationships/tags" Target="../tags/tag474.xml"/><Relationship Id="rId130" Type="http://schemas.openxmlformats.org/officeDocument/2006/relationships/tags" Target="../tags/tag518.xml"/><Relationship Id="rId151" Type="http://schemas.openxmlformats.org/officeDocument/2006/relationships/tags" Target="../tags/tag539.xml"/><Relationship Id="rId368" Type="http://schemas.openxmlformats.org/officeDocument/2006/relationships/tags" Target="../tags/tag756.xml"/><Relationship Id="rId172" Type="http://schemas.openxmlformats.org/officeDocument/2006/relationships/tags" Target="../tags/tag560.xml"/><Relationship Id="rId193" Type="http://schemas.openxmlformats.org/officeDocument/2006/relationships/tags" Target="../tags/tag581.xml"/><Relationship Id="rId207" Type="http://schemas.openxmlformats.org/officeDocument/2006/relationships/tags" Target="../tags/tag595.xml"/><Relationship Id="rId228" Type="http://schemas.openxmlformats.org/officeDocument/2006/relationships/tags" Target="../tags/tag616.xml"/><Relationship Id="rId249" Type="http://schemas.openxmlformats.org/officeDocument/2006/relationships/tags" Target="../tags/tag637.xml"/><Relationship Id="rId13" Type="http://schemas.openxmlformats.org/officeDocument/2006/relationships/tags" Target="../tags/tag401.xml"/><Relationship Id="rId109" Type="http://schemas.openxmlformats.org/officeDocument/2006/relationships/tags" Target="../tags/tag497.xml"/><Relationship Id="rId260" Type="http://schemas.openxmlformats.org/officeDocument/2006/relationships/tags" Target="../tags/tag648.xml"/><Relationship Id="rId281" Type="http://schemas.openxmlformats.org/officeDocument/2006/relationships/tags" Target="../tags/tag669.xml"/><Relationship Id="rId316" Type="http://schemas.openxmlformats.org/officeDocument/2006/relationships/tags" Target="../tags/tag704.xml"/><Relationship Id="rId337" Type="http://schemas.openxmlformats.org/officeDocument/2006/relationships/tags" Target="../tags/tag725.xml"/><Relationship Id="rId34" Type="http://schemas.openxmlformats.org/officeDocument/2006/relationships/tags" Target="../tags/tag422.xml"/><Relationship Id="rId55" Type="http://schemas.openxmlformats.org/officeDocument/2006/relationships/tags" Target="../tags/tag443.xml"/><Relationship Id="rId76" Type="http://schemas.openxmlformats.org/officeDocument/2006/relationships/tags" Target="../tags/tag464.xml"/><Relationship Id="rId97" Type="http://schemas.openxmlformats.org/officeDocument/2006/relationships/tags" Target="../tags/tag485.xml"/><Relationship Id="rId120" Type="http://schemas.openxmlformats.org/officeDocument/2006/relationships/tags" Target="../tags/tag508.xml"/><Relationship Id="rId141" Type="http://schemas.openxmlformats.org/officeDocument/2006/relationships/tags" Target="../tags/tag529.xml"/><Relationship Id="rId358" Type="http://schemas.openxmlformats.org/officeDocument/2006/relationships/tags" Target="../tags/tag746.xml"/><Relationship Id="rId379" Type="http://schemas.openxmlformats.org/officeDocument/2006/relationships/tags" Target="../tags/tag767.xml"/><Relationship Id="rId7" Type="http://schemas.openxmlformats.org/officeDocument/2006/relationships/tags" Target="../tags/tag395.xml"/><Relationship Id="rId162" Type="http://schemas.openxmlformats.org/officeDocument/2006/relationships/tags" Target="../tags/tag550.xml"/><Relationship Id="rId183" Type="http://schemas.openxmlformats.org/officeDocument/2006/relationships/tags" Target="../tags/tag571.xml"/><Relationship Id="rId218" Type="http://schemas.openxmlformats.org/officeDocument/2006/relationships/tags" Target="../tags/tag606.xml"/><Relationship Id="rId239" Type="http://schemas.openxmlformats.org/officeDocument/2006/relationships/tags" Target="../tags/tag627.xml"/><Relationship Id="rId250" Type="http://schemas.openxmlformats.org/officeDocument/2006/relationships/tags" Target="../tags/tag638.xml"/><Relationship Id="rId271" Type="http://schemas.openxmlformats.org/officeDocument/2006/relationships/tags" Target="../tags/tag659.xml"/><Relationship Id="rId292" Type="http://schemas.openxmlformats.org/officeDocument/2006/relationships/tags" Target="../tags/tag680.xml"/><Relationship Id="rId306" Type="http://schemas.openxmlformats.org/officeDocument/2006/relationships/tags" Target="../tags/tag694.xml"/><Relationship Id="rId24" Type="http://schemas.openxmlformats.org/officeDocument/2006/relationships/tags" Target="../tags/tag412.xml"/><Relationship Id="rId45" Type="http://schemas.openxmlformats.org/officeDocument/2006/relationships/tags" Target="../tags/tag433.xml"/><Relationship Id="rId66" Type="http://schemas.openxmlformats.org/officeDocument/2006/relationships/tags" Target="../tags/tag454.xml"/><Relationship Id="rId87" Type="http://schemas.openxmlformats.org/officeDocument/2006/relationships/tags" Target="../tags/tag475.xml"/><Relationship Id="rId110" Type="http://schemas.openxmlformats.org/officeDocument/2006/relationships/tags" Target="../tags/tag498.xml"/><Relationship Id="rId131" Type="http://schemas.openxmlformats.org/officeDocument/2006/relationships/tags" Target="../tags/tag519.xml"/><Relationship Id="rId327" Type="http://schemas.openxmlformats.org/officeDocument/2006/relationships/tags" Target="../tags/tag715.xml"/><Relationship Id="rId348" Type="http://schemas.openxmlformats.org/officeDocument/2006/relationships/tags" Target="../tags/tag736.xml"/><Relationship Id="rId369" Type="http://schemas.openxmlformats.org/officeDocument/2006/relationships/tags" Target="../tags/tag757.xml"/><Relationship Id="rId152" Type="http://schemas.openxmlformats.org/officeDocument/2006/relationships/tags" Target="../tags/tag540.xml"/><Relationship Id="rId173" Type="http://schemas.openxmlformats.org/officeDocument/2006/relationships/tags" Target="../tags/tag561.xml"/><Relationship Id="rId194" Type="http://schemas.openxmlformats.org/officeDocument/2006/relationships/tags" Target="../tags/tag582.xml"/><Relationship Id="rId208" Type="http://schemas.openxmlformats.org/officeDocument/2006/relationships/tags" Target="../tags/tag596.xml"/><Relationship Id="rId229" Type="http://schemas.openxmlformats.org/officeDocument/2006/relationships/tags" Target="../tags/tag617.xml"/><Relationship Id="rId380" Type="http://schemas.openxmlformats.org/officeDocument/2006/relationships/tags" Target="../tags/tag768.xml"/><Relationship Id="rId240" Type="http://schemas.openxmlformats.org/officeDocument/2006/relationships/tags" Target="../tags/tag628.xml"/><Relationship Id="rId261" Type="http://schemas.openxmlformats.org/officeDocument/2006/relationships/tags" Target="../tags/tag649.xml"/><Relationship Id="rId14" Type="http://schemas.openxmlformats.org/officeDocument/2006/relationships/tags" Target="../tags/tag402.xml"/><Relationship Id="rId35" Type="http://schemas.openxmlformats.org/officeDocument/2006/relationships/tags" Target="../tags/tag423.xml"/><Relationship Id="rId56" Type="http://schemas.openxmlformats.org/officeDocument/2006/relationships/tags" Target="../tags/tag444.xml"/><Relationship Id="rId77" Type="http://schemas.openxmlformats.org/officeDocument/2006/relationships/tags" Target="../tags/tag465.xml"/><Relationship Id="rId100" Type="http://schemas.openxmlformats.org/officeDocument/2006/relationships/tags" Target="../tags/tag488.xml"/><Relationship Id="rId282" Type="http://schemas.openxmlformats.org/officeDocument/2006/relationships/tags" Target="../tags/tag670.xml"/><Relationship Id="rId317" Type="http://schemas.openxmlformats.org/officeDocument/2006/relationships/tags" Target="../tags/tag705.xml"/><Relationship Id="rId338" Type="http://schemas.openxmlformats.org/officeDocument/2006/relationships/tags" Target="../tags/tag726.xml"/><Relationship Id="rId359" Type="http://schemas.openxmlformats.org/officeDocument/2006/relationships/tags" Target="../tags/tag747.xml"/><Relationship Id="rId8" Type="http://schemas.openxmlformats.org/officeDocument/2006/relationships/tags" Target="../tags/tag396.xml"/><Relationship Id="rId98" Type="http://schemas.openxmlformats.org/officeDocument/2006/relationships/tags" Target="../tags/tag486.xml"/><Relationship Id="rId121" Type="http://schemas.openxmlformats.org/officeDocument/2006/relationships/tags" Target="../tags/tag509.xml"/><Relationship Id="rId142" Type="http://schemas.openxmlformats.org/officeDocument/2006/relationships/tags" Target="../tags/tag530.xml"/><Relationship Id="rId163" Type="http://schemas.openxmlformats.org/officeDocument/2006/relationships/tags" Target="../tags/tag551.xml"/><Relationship Id="rId184" Type="http://schemas.openxmlformats.org/officeDocument/2006/relationships/tags" Target="../tags/tag572.xml"/><Relationship Id="rId219" Type="http://schemas.openxmlformats.org/officeDocument/2006/relationships/tags" Target="../tags/tag607.xml"/><Relationship Id="rId370" Type="http://schemas.openxmlformats.org/officeDocument/2006/relationships/tags" Target="../tags/tag758.xml"/><Relationship Id="rId230" Type="http://schemas.openxmlformats.org/officeDocument/2006/relationships/tags" Target="../tags/tag618.xml"/><Relationship Id="rId251" Type="http://schemas.openxmlformats.org/officeDocument/2006/relationships/tags" Target="../tags/tag639.xml"/><Relationship Id="rId25" Type="http://schemas.openxmlformats.org/officeDocument/2006/relationships/tags" Target="../tags/tag413.xml"/><Relationship Id="rId46" Type="http://schemas.openxmlformats.org/officeDocument/2006/relationships/tags" Target="../tags/tag434.xml"/><Relationship Id="rId67" Type="http://schemas.openxmlformats.org/officeDocument/2006/relationships/tags" Target="../tags/tag455.xml"/><Relationship Id="rId272" Type="http://schemas.openxmlformats.org/officeDocument/2006/relationships/tags" Target="../tags/tag660.xml"/><Relationship Id="rId293" Type="http://schemas.openxmlformats.org/officeDocument/2006/relationships/tags" Target="../tags/tag681.xml"/><Relationship Id="rId307" Type="http://schemas.openxmlformats.org/officeDocument/2006/relationships/tags" Target="../tags/tag695.xml"/><Relationship Id="rId328" Type="http://schemas.openxmlformats.org/officeDocument/2006/relationships/tags" Target="../tags/tag716.xml"/><Relationship Id="rId349" Type="http://schemas.openxmlformats.org/officeDocument/2006/relationships/tags" Target="../tags/tag737.xml"/><Relationship Id="rId88" Type="http://schemas.openxmlformats.org/officeDocument/2006/relationships/tags" Target="../tags/tag476.xml"/><Relationship Id="rId111" Type="http://schemas.openxmlformats.org/officeDocument/2006/relationships/tags" Target="../tags/tag499.xml"/><Relationship Id="rId132" Type="http://schemas.openxmlformats.org/officeDocument/2006/relationships/tags" Target="../tags/tag520.xml"/><Relationship Id="rId153" Type="http://schemas.openxmlformats.org/officeDocument/2006/relationships/tags" Target="../tags/tag541.xml"/><Relationship Id="rId174" Type="http://schemas.openxmlformats.org/officeDocument/2006/relationships/tags" Target="../tags/tag562.xml"/><Relationship Id="rId195" Type="http://schemas.openxmlformats.org/officeDocument/2006/relationships/tags" Target="../tags/tag583.xml"/><Relationship Id="rId209" Type="http://schemas.openxmlformats.org/officeDocument/2006/relationships/tags" Target="../tags/tag597.xml"/><Relationship Id="rId360" Type="http://schemas.openxmlformats.org/officeDocument/2006/relationships/tags" Target="../tags/tag748.xml"/><Relationship Id="rId381" Type="http://schemas.openxmlformats.org/officeDocument/2006/relationships/tags" Target="../tags/tag769.xml"/><Relationship Id="rId220" Type="http://schemas.openxmlformats.org/officeDocument/2006/relationships/tags" Target="../tags/tag608.xml"/><Relationship Id="rId241" Type="http://schemas.openxmlformats.org/officeDocument/2006/relationships/tags" Target="../tags/tag629.xml"/><Relationship Id="rId15" Type="http://schemas.openxmlformats.org/officeDocument/2006/relationships/tags" Target="../tags/tag403.xml"/><Relationship Id="rId36" Type="http://schemas.openxmlformats.org/officeDocument/2006/relationships/tags" Target="../tags/tag424.xml"/><Relationship Id="rId57" Type="http://schemas.openxmlformats.org/officeDocument/2006/relationships/tags" Target="../tags/tag445.xml"/><Relationship Id="rId262" Type="http://schemas.openxmlformats.org/officeDocument/2006/relationships/tags" Target="../tags/tag650.xml"/><Relationship Id="rId283" Type="http://schemas.openxmlformats.org/officeDocument/2006/relationships/tags" Target="../tags/tag671.xml"/><Relationship Id="rId318" Type="http://schemas.openxmlformats.org/officeDocument/2006/relationships/tags" Target="../tags/tag706.xml"/><Relationship Id="rId339" Type="http://schemas.openxmlformats.org/officeDocument/2006/relationships/tags" Target="../tags/tag727.xml"/><Relationship Id="rId78" Type="http://schemas.openxmlformats.org/officeDocument/2006/relationships/tags" Target="../tags/tag466.xml"/><Relationship Id="rId99" Type="http://schemas.openxmlformats.org/officeDocument/2006/relationships/tags" Target="../tags/tag487.xml"/><Relationship Id="rId101" Type="http://schemas.openxmlformats.org/officeDocument/2006/relationships/tags" Target="../tags/tag489.xml"/><Relationship Id="rId122" Type="http://schemas.openxmlformats.org/officeDocument/2006/relationships/tags" Target="../tags/tag510.xml"/><Relationship Id="rId143" Type="http://schemas.openxmlformats.org/officeDocument/2006/relationships/tags" Target="../tags/tag531.xml"/><Relationship Id="rId164" Type="http://schemas.openxmlformats.org/officeDocument/2006/relationships/tags" Target="../tags/tag552.xml"/><Relationship Id="rId185" Type="http://schemas.openxmlformats.org/officeDocument/2006/relationships/tags" Target="../tags/tag573.xml"/><Relationship Id="rId350" Type="http://schemas.openxmlformats.org/officeDocument/2006/relationships/tags" Target="../tags/tag738.xml"/><Relationship Id="rId371" Type="http://schemas.openxmlformats.org/officeDocument/2006/relationships/tags" Target="../tags/tag759.xml"/><Relationship Id="rId9" Type="http://schemas.openxmlformats.org/officeDocument/2006/relationships/tags" Target="../tags/tag397.xml"/><Relationship Id="rId210" Type="http://schemas.openxmlformats.org/officeDocument/2006/relationships/tags" Target="../tags/tag598.xml"/><Relationship Id="rId26" Type="http://schemas.openxmlformats.org/officeDocument/2006/relationships/tags" Target="../tags/tag414.xml"/><Relationship Id="rId231" Type="http://schemas.openxmlformats.org/officeDocument/2006/relationships/tags" Target="../tags/tag619.xml"/><Relationship Id="rId252" Type="http://schemas.openxmlformats.org/officeDocument/2006/relationships/tags" Target="../tags/tag640.xml"/><Relationship Id="rId273" Type="http://schemas.openxmlformats.org/officeDocument/2006/relationships/tags" Target="../tags/tag661.xml"/><Relationship Id="rId294" Type="http://schemas.openxmlformats.org/officeDocument/2006/relationships/tags" Target="../tags/tag682.xml"/><Relationship Id="rId308" Type="http://schemas.openxmlformats.org/officeDocument/2006/relationships/tags" Target="../tags/tag696.xml"/><Relationship Id="rId329" Type="http://schemas.openxmlformats.org/officeDocument/2006/relationships/tags" Target="../tags/tag717.xml"/><Relationship Id="rId47" Type="http://schemas.openxmlformats.org/officeDocument/2006/relationships/tags" Target="../tags/tag435.xml"/><Relationship Id="rId68" Type="http://schemas.openxmlformats.org/officeDocument/2006/relationships/tags" Target="../tags/tag456.xml"/><Relationship Id="rId89" Type="http://schemas.openxmlformats.org/officeDocument/2006/relationships/tags" Target="../tags/tag477.xml"/><Relationship Id="rId112" Type="http://schemas.openxmlformats.org/officeDocument/2006/relationships/tags" Target="../tags/tag500.xml"/><Relationship Id="rId133" Type="http://schemas.openxmlformats.org/officeDocument/2006/relationships/tags" Target="../tags/tag521.xml"/><Relationship Id="rId154" Type="http://schemas.openxmlformats.org/officeDocument/2006/relationships/tags" Target="../tags/tag542.xml"/><Relationship Id="rId175" Type="http://schemas.openxmlformats.org/officeDocument/2006/relationships/tags" Target="../tags/tag563.xml"/><Relationship Id="rId340" Type="http://schemas.openxmlformats.org/officeDocument/2006/relationships/tags" Target="../tags/tag728.xml"/><Relationship Id="rId361" Type="http://schemas.openxmlformats.org/officeDocument/2006/relationships/tags" Target="../tags/tag749.xml"/><Relationship Id="rId196" Type="http://schemas.openxmlformats.org/officeDocument/2006/relationships/tags" Target="../tags/tag584.xml"/><Relationship Id="rId200" Type="http://schemas.openxmlformats.org/officeDocument/2006/relationships/tags" Target="../tags/tag588.xml"/><Relationship Id="rId382" Type="http://schemas.openxmlformats.org/officeDocument/2006/relationships/tags" Target="../tags/tag770.xml"/><Relationship Id="rId16" Type="http://schemas.openxmlformats.org/officeDocument/2006/relationships/tags" Target="../tags/tag404.xml"/><Relationship Id="rId221" Type="http://schemas.openxmlformats.org/officeDocument/2006/relationships/tags" Target="../tags/tag609.xml"/><Relationship Id="rId242" Type="http://schemas.openxmlformats.org/officeDocument/2006/relationships/tags" Target="../tags/tag630.xml"/><Relationship Id="rId263" Type="http://schemas.openxmlformats.org/officeDocument/2006/relationships/tags" Target="../tags/tag651.xml"/><Relationship Id="rId284" Type="http://schemas.openxmlformats.org/officeDocument/2006/relationships/tags" Target="../tags/tag672.xml"/><Relationship Id="rId319" Type="http://schemas.openxmlformats.org/officeDocument/2006/relationships/tags" Target="../tags/tag707.xml"/><Relationship Id="rId37" Type="http://schemas.openxmlformats.org/officeDocument/2006/relationships/tags" Target="../tags/tag425.xml"/><Relationship Id="rId58" Type="http://schemas.openxmlformats.org/officeDocument/2006/relationships/tags" Target="../tags/tag446.xml"/><Relationship Id="rId79" Type="http://schemas.openxmlformats.org/officeDocument/2006/relationships/tags" Target="../tags/tag467.xml"/><Relationship Id="rId102" Type="http://schemas.openxmlformats.org/officeDocument/2006/relationships/tags" Target="../tags/tag490.xml"/><Relationship Id="rId123" Type="http://schemas.openxmlformats.org/officeDocument/2006/relationships/tags" Target="../tags/tag511.xml"/><Relationship Id="rId144" Type="http://schemas.openxmlformats.org/officeDocument/2006/relationships/tags" Target="../tags/tag532.xml"/><Relationship Id="rId330" Type="http://schemas.openxmlformats.org/officeDocument/2006/relationships/tags" Target="../tags/tag718.xml"/><Relationship Id="rId90" Type="http://schemas.openxmlformats.org/officeDocument/2006/relationships/tags" Target="../tags/tag478.xml"/><Relationship Id="rId165" Type="http://schemas.openxmlformats.org/officeDocument/2006/relationships/tags" Target="../tags/tag553.xml"/><Relationship Id="rId186" Type="http://schemas.openxmlformats.org/officeDocument/2006/relationships/tags" Target="../tags/tag574.xml"/><Relationship Id="rId351" Type="http://schemas.openxmlformats.org/officeDocument/2006/relationships/tags" Target="../tags/tag739.xml"/><Relationship Id="rId372" Type="http://schemas.openxmlformats.org/officeDocument/2006/relationships/tags" Target="../tags/tag760.xml"/><Relationship Id="rId211" Type="http://schemas.openxmlformats.org/officeDocument/2006/relationships/tags" Target="../tags/tag599.xml"/><Relationship Id="rId232" Type="http://schemas.openxmlformats.org/officeDocument/2006/relationships/tags" Target="../tags/tag620.xml"/><Relationship Id="rId253" Type="http://schemas.openxmlformats.org/officeDocument/2006/relationships/tags" Target="../tags/tag641.xml"/><Relationship Id="rId274" Type="http://schemas.openxmlformats.org/officeDocument/2006/relationships/tags" Target="../tags/tag662.xml"/><Relationship Id="rId295" Type="http://schemas.openxmlformats.org/officeDocument/2006/relationships/tags" Target="../tags/tag683.xml"/><Relationship Id="rId309" Type="http://schemas.openxmlformats.org/officeDocument/2006/relationships/tags" Target="../tags/tag697.xml"/><Relationship Id="rId27" Type="http://schemas.openxmlformats.org/officeDocument/2006/relationships/tags" Target="../tags/tag415.xml"/><Relationship Id="rId48" Type="http://schemas.openxmlformats.org/officeDocument/2006/relationships/tags" Target="../tags/tag436.xml"/><Relationship Id="rId69" Type="http://schemas.openxmlformats.org/officeDocument/2006/relationships/tags" Target="../tags/tag457.xml"/><Relationship Id="rId113" Type="http://schemas.openxmlformats.org/officeDocument/2006/relationships/tags" Target="../tags/tag501.xml"/><Relationship Id="rId134" Type="http://schemas.openxmlformats.org/officeDocument/2006/relationships/tags" Target="../tags/tag522.xml"/><Relationship Id="rId320" Type="http://schemas.openxmlformats.org/officeDocument/2006/relationships/tags" Target="../tags/tag708.xml"/><Relationship Id="rId80" Type="http://schemas.openxmlformats.org/officeDocument/2006/relationships/tags" Target="../tags/tag468.xml"/><Relationship Id="rId155" Type="http://schemas.openxmlformats.org/officeDocument/2006/relationships/tags" Target="../tags/tag543.xml"/><Relationship Id="rId176" Type="http://schemas.openxmlformats.org/officeDocument/2006/relationships/tags" Target="../tags/tag564.xml"/><Relationship Id="rId197" Type="http://schemas.openxmlformats.org/officeDocument/2006/relationships/tags" Target="../tags/tag585.xml"/><Relationship Id="rId341" Type="http://schemas.openxmlformats.org/officeDocument/2006/relationships/tags" Target="../tags/tag729.xml"/><Relationship Id="rId362" Type="http://schemas.openxmlformats.org/officeDocument/2006/relationships/tags" Target="../tags/tag750.xml"/><Relationship Id="rId383" Type="http://schemas.openxmlformats.org/officeDocument/2006/relationships/slideLayout" Target="../slideLayouts/slideLayout2.xml"/><Relationship Id="rId201" Type="http://schemas.openxmlformats.org/officeDocument/2006/relationships/tags" Target="../tags/tag589.xml"/><Relationship Id="rId222" Type="http://schemas.openxmlformats.org/officeDocument/2006/relationships/tags" Target="../tags/tag610.xml"/><Relationship Id="rId243" Type="http://schemas.openxmlformats.org/officeDocument/2006/relationships/tags" Target="../tags/tag631.xml"/><Relationship Id="rId264" Type="http://schemas.openxmlformats.org/officeDocument/2006/relationships/tags" Target="../tags/tag652.xml"/><Relationship Id="rId285" Type="http://schemas.openxmlformats.org/officeDocument/2006/relationships/tags" Target="../tags/tag673.xml"/><Relationship Id="rId17" Type="http://schemas.openxmlformats.org/officeDocument/2006/relationships/tags" Target="../tags/tag405.xml"/><Relationship Id="rId38" Type="http://schemas.openxmlformats.org/officeDocument/2006/relationships/tags" Target="../tags/tag426.xml"/><Relationship Id="rId59" Type="http://schemas.openxmlformats.org/officeDocument/2006/relationships/tags" Target="../tags/tag447.xml"/><Relationship Id="rId103" Type="http://schemas.openxmlformats.org/officeDocument/2006/relationships/tags" Target="../tags/tag491.xml"/><Relationship Id="rId124" Type="http://schemas.openxmlformats.org/officeDocument/2006/relationships/tags" Target="../tags/tag512.xml"/><Relationship Id="rId310" Type="http://schemas.openxmlformats.org/officeDocument/2006/relationships/tags" Target="../tags/tag698.xml"/><Relationship Id="rId70" Type="http://schemas.openxmlformats.org/officeDocument/2006/relationships/tags" Target="../tags/tag458.xml"/><Relationship Id="rId91" Type="http://schemas.openxmlformats.org/officeDocument/2006/relationships/tags" Target="../tags/tag479.xml"/><Relationship Id="rId145" Type="http://schemas.openxmlformats.org/officeDocument/2006/relationships/tags" Target="../tags/tag533.xml"/><Relationship Id="rId166" Type="http://schemas.openxmlformats.org/officeDocument/2006/relationships/tags" Target="../tags/tag554.xml"/><Relationship Id="rId187" Type="http://schemas.openxmlformats.org/officeDocument/2006/relationships/tags" Target="../tags/tag575.xml"/><Relationship Id="rId331" Type="http://schemas.openxmlformats.org/officeDocument/2006/relationships/tags" Target="../tags/tag719.xml"/><Relationship Id="rId352" Type="http://schemas.openxmlformats.org/officeDocument/2006/relationships/tags" Target="../tags/tag740.xml"/><Relationship Id="rId373" Type="http://schemas.openxmlformats.org/officeDocument/2006/relationships/tags" Target="../tags/tag761.xml"/><Relationship Id="rId1" Type="http://schemas.openxmlformats.org/officeDocument/2006/relationships/tags" Target="../tags/tag389.xml"/><Relationship Id="rId212" Type="http://schemas.openxmlformats.org/officeDocument/2006/relationships/tags" Target="../tags/tag600.xml"/><Relationship Id="rId233" Type="http://schemas.openxmlformats.org/officeDocument/2006/relationships/tags" Target="../tags/tag621.xml"/><Relationship Id="rId254" Type="http://schemas.openxmlformats.org/officeDocument/2006/relationships/tags" Target="../tags/tag642.xml"/><Relationship Id="rId28" Type="http://schemas.openxmlformats.org/officeDocument/2006/relationships/tags" Target="../tags/tag416.xml"/><Relationship Id="rId49" Type="http://schemas.openxmlformats.org/officeDocument/2006/relationships/tags" Target="../tags/tag437.xml"/><Relationship Id="rId114" Type="http://schemas.openxmlformats.org/officeDocument/2006/relationships/tags" Target="../tags/tag502.xml"/><Relationship Id="rId275" Type="http://schemas.openxmlformats.org/officeDocument/2006/relationships/tags" Target="../tags/tag663.xml"/><Relationship Id="rId296" Type="http://schemas.openxmlformats.org/officeDocument/2006/relationships/tags" Target="../tags/tag684.xml"/><Relationship Id="rId300" Type="http://schemas.openxmlformats.org/officeDocument/2006/relationships/tags" Target="../tags/tag688.xml"/><Relationship Id="rId60" Type="http://schemas.openxmlformats.org/officeDocument/2006/relationships/tags" Target="../tags/tag448.xml"/><Relationship Id="rId81" Type="http://schemas.openxmlformats.org/officeDocument/2006/relationships/tags" Target="../tags/tag469.xml"/><Relationship Id="rId135" Type="http://schemas.openxmlformats.org/officeDocument/2006/relationships/tags" Target="../tags/tag523.xml"/><Relationship Id="rId156" Type="http://schemas.openxmlformats.org/officeDocument/2006/relationships/tags" Target="../tags/tag544.xml"/><Relationship Id="rId177" Type="http://schemas.openxmlformats.org/officeDocument/2006/relationships/tags" Target="../tags/tag565.xml"/><Relationship Id="rId198" Type="http://schemas.openxmlformats.org/officeDocument/2006/relationships/tags" Target="../tags/tag586.xml"/><Relationship Id="rId321" Type="http://schemas.openxmlformats.org/officeDocument/2006/relationships/tags" Target="../tags/tag709.xml"/><Relationship Id="rId342" Type="http://schemas.openxmlformats.org/officeDocument/2006/relationships/tags" Target="../tags/tag730.xml"/><Relationship Id="rId363" Type="http://schemas.openxmlformats.org/officeDocument/2006/relationships/tags" Target="../tags/tag751.xml"/><Relationship Id="rId384" Type="http://schemas.openxmlformats.org/officeDocument/2006/relationships/image" Target="../media/image10.png"/><Relationship Id="rId202" Type="http://schemas.openxmlformats.org/officeDocument/2006/relationships/tags" Target="../tags/tag590.xml"/><Relationship Id="rId223" Type="http://schemas.openxmlformats.org/officeDocument/2006/relationships/tags" Target="../tags/tag611.xml"/><Relationship Id="rId244" Type="http://schemas.openxmlformats.org/officeDocument/2006/relationships/tags" Target="../tags/tag632.xml"/><Relationship Id="rId18" Type="http://schemas.openxmlformats.org/officeDocument/2006/relationships/tags" Target="../tags/tag406.xml"/><Relationship Id="rId39" Type="http://schemas.openxmlformats.org/officeDocument/2006/relationships/tags" Target="../tags/tag427.xml"/><Relationship Id="rId265" Type="http://schemas.openxmlformats.org/officeDocument/2006/relationships/tags" Target="../tags/tag653.xml"/><Relationship Id="rId286" Type="http://schemas.openxmlformats.org/officeDocument/2006/relationships/tags" Target="../tags/tag674.xml"/><Relationship Id="rId50" Type="http://schemas.openxmlformats.org/officeDocument/2006/relationships/tags" Target="../tags/tag438.xml"/><Relationship Id="rId104" Type="http://schemas.openxmlformats.org/officeDocument/2006/relationships/tags" Target="../tags/tag492.xml"/><Relationship Id="rId125" Type="http://schemas.openxmlformats.org/officeDocument/2006/relationships/tags" Target="../tags/tag513.xml"/><Relationship Id="rId146" Type="http://schemas.openxmlformats.org/officeDocument/2006/relationships/tags" Target="../tags/tag534.xml"/><Relationship Id="rId167" Type="http://schemas.openxmlformats.org/officeDocument/2006/relationships/tags" Target="../tags/tag555.xml"/><Relationship Id="rId188" Type="http://schemas.openxmlformats.org/officeDocument/2006/relationships/tags" Target="../tags/tag576.xml"/><Relationship Id="rId311" Type="http://schemas.openxmlformats.org/officeDocument/2006/relationships/tags" Target="../tags/tag699.xml"/><Relationship Id="rId332" Type="http://schemas.openxmlformats.org/officeDocument/2006/relationships/tags" Target="../tags/tag720.xml"/><Relationship Id="rId353" Type="http://schemas.openxmlformats.org/officeDocument/2006/relationships/tags" Target="../tags/tag741.xml"/><Relationship Id="rId374" Type="http://schemas.openxmlformats.org/officeDocument/2006/relationships/tags" Target="../tags/tag762.xml"/><Relationship Id="rId71" Type="http://schemas.openxmlformats.org/officeDocument/2006/relationships/tags" Target="../tags/tag459.xml"/><Relationship Id="rId92" Type="http://schemas.openxmlformats.org/officeDocument/2006/relationships/tags" Target="../tags/tag480.xml"/><Relationship Id="rId213" Type="http://schemas.openxmlformats.org/officeDocument/2006/relationships/tags" Target="../tags/tag601.xml"/><Relationship Id="rId234" Type="http://schemas.openxmlformats.org/officeDocument/2006/relationships/tags" Target="../tags/tag622.xml"/><Relationship Id="rId2" Type="http://schemas.openxmlformats.org/officeDocument/2006/relationships/tags" Target="../tags/tag390.xml"/><Relationship Id="rId29" Type="http://schemas.openxmlformats.org/officeDocument/2006/relationships/tags" Target="../tags/tag417.xml"/><Relationship Id="rId255" Type="http://schemas.openxmlformats.org/officeDocument/2006/relationships/tags" Target="../tags/tag643.xml"/><Relationship Id="rId276" Type="http://schemas.openxmlformats.org/officeDocument/2006/relationships/tags" Target="../tags/tag664.xml"/><Relationship Id="rId297" Type="http://schemas.openxmlformats.org/officeDocument/2006/relationships/tags" Target="../tags/tag685.xml"/><Relationship Id="rId40" Type="http://schemas.openxmlformats.org/officeDocument/2006/relationships/tags" Target="../tags/tag428.xml"/><Relationship Id="rId115" Type="http://schemas.openxmlformats.org/officeDocument/2006/relationships/tags" Target="../tags/tag503.xml"/><Relationship Id="rId136" Type="http://schemas.openxmlformats.org/officeDocument/2006/relationships/tags" Target="../tags/tag524.xml"/><Relationship Id="rId157" Type="http://schemas.openxmlformats.org/officeDocument/2006/relationships/tags" Target="../tags/tag545.xml"/><Relationship Id="rId178" Type="http://schemas.openxmlformats.org/officeDocument/2006/relationships/tags" Target="../tags/tag566.xml"/><Relationship Id="rId301" Type="http://schemas.openxmlformats.org/officeDocument/2006/relationships/tags" Target="../tags/tag689.xml"/><Relationship Id="rId322" Type="http://schemas.openxmlformats.org/officeDocument/2006/relationships/tags" Target="../tags/tag710.xml"/><Relationship Id="rId343" Type="http://schemas.openxmlformats.org/officeDocument/2006/relationships/tags" Target="../tags/tag731.xml"/><Relationship Id="rId364" Type="http://schemas.openxmlformats.org/officeDocument/2006/relationships/tags" Target="../tags/tag752.xml"/><Relationship Id="rId61" Type="http://schemas.openxmlformats.org/officeDocument/2006/relationships/tags" Target="../tags/tag449.xml"/><Relationship Id="rId82" Type="http://schemas.openxmlformats.org/officeDocument/2006/relationships/tags" Target="../tags/tag470.xml"/><Relationship Id="rId199" Type="http://schemas.openxmlformats.org/officeDocument/2006/relationships/tags" Target="../tags/tag587.xml"/><Relationship Id="rId203" Type="http://schemas.openxmlformats.org/officeDocument/2006/relationships/tags" Target="../tags/tag591.xml"/><Relationship Id="rId19" Type="http://schemas.openxmlformats.org/officeDocument/2006/relationships/tags" Target="../tags/tag407.xml"/><Relationship Id="rId224" Type="http://schemas.openxmlformats.org/officeDocument/2006/relationships/tags" Target="../tags/tag612.xml"/><Relationship Id="rId245" Type="http://schemas.openxmlformats.org/officeDocument/2006/relationships/tags" Target="../tags/tag633.xml"/><Relationship Id="rId266" Type="http://schemas.openxmlformats.org/officeDocument/2006/relationships/tags" Target="../tags/tag654.xml"/><Relationship Id="rId287" Type="http://schemas.openxmlformats.org/officeDocument/2006/relationships/tags" Target="../tags/tag675.xml"/><Relationship Id="rId30" Type="http://schemas.openxmlformats.org/officeDocument/2006/relationships/tags" Target="../tags/tag418.xml"/><Relationship Id="rId105" Type="http://schemas.openxmlformats.org/officeDocument/2006/relationships/tags" Target="../tags/tag493.xml"/><Relationship Id="rId126" Type="http://schemas.openxmlformats.org/officeDocument/2006/relationships/tags" Target="../tags/tag514.xml"/><Relationship Id="rId147" Type="http://schemas.openxmlformats.org/officeDocument/2006/relationships/tags" Target="../tags/tag535.xml"/><Relationship Id="rId168" Type="http://schemas.openxmlformats.org/officeDocument/2006/relationships/tags" Target="../tags/tag556.xml"/><Relationship Id="rId312" Type="http://schemas.openxmlformats.org/officeDocument/2006/relationships/tags" Target="../tags/tag700.xml"/><Relationship Id="rId333" Type="http://schemas.openxmlformats.org/officeDocument/2006/relationships/tags" Target="../tags/tag721.xml"/><Relationship Id="rId354" Type="http://schemas.openxmlformats.org/officeDocument/2006/relationships/tags" Target="../tags/tag742.xml"/><Relationship Id="rId51" Type="http://schemas.openxmlformats.org/officeDocument/2006/relationships/tags" Target="../tags/tag439.xml"/><Relationship Id="rId72" Type="http://schemas.openxmlformats.org/officeDocument/2006/relationships/tags" Target="../tags/tag460.xml"/><Relationship Id="rId93" Type="http://schemas.openxmlformats.org/officeDocument/2006/relationships/tags" Target="../tags/tag481.xml"/><Relationship Id="rId189" Type="http://schemas.openxmlformats.org/officeDocument/2006/relationships/tags" Target="../tags/tag577.xml"/><Relationship Id="rId375" Type="http://schemas.openxmlformats.org/officeDocument/2006/relationships/tags" Target="../tags/tag763.xml"/><Relationship Id="rId3" Type="http://schemas.openxmlformats.org/officeDocument/2006/relationships/tags" Target="../tags/tag391.xml"/><Relationship Id="rId214" Type="http://schemas.openxmlformats.org/officeDocument/2006/relationships/tags" Target="../tags/tag602.xml"/><Relationship Id="rId235" Type="http://schemas.openxmlformats.org/officeDocument/2006/relationships/tags" Target="../tags/tag623.xml"/><Relationship Id="rId256" Type="http://schemas.openxmlformats.org/officeDocument/2006/relationships/tags" Target="../tags/tag644.xml"/><Relationship Id="rId277" Type="http://schemas.openxmlformats.org/officeDocument/2006/relationships/tags" Target="../tags/tag665.xml"/><Relationship Id="rId298" Type="http://schemas.openxmlformats.org/officeDocument/2006/relationships/tags" Target="../tags/tag686.xml"/><Relationship Id="rId116" Type="http://schemas.openxmlformats.org/officeDocument/2006/relationships/tags" Target="../tags/tag504.xml"/><Relationship Id="rId137" Type="http://schemas.openxmlformats.org/officeDocument/2006/relationships/tags" Target="../tags/tag525.xml"/><Relationship Id="rId158" Type="http://schemas.openxmlformats.org/officeDocument/2006/relationships/tags" Target="../tags/tag546.xml"/><Relationship Id="rId302" Type="http://schemas.openxmlformats.org/officeDocument/2006/relationships/tags" Target="../tags/tag690.xml"/><Relationship Id="rId323" Type="http://schemas.openxmlformats.org/officeDocument/2006/relationships/tags" Target="../tags/tag711.xml"/><Relationship Id="rId344" Type="http://schemas.openxmlformats.org/officeDocument/2006/relationships/tags" Target="../tags/tag732.xml"/><Relationship Id="rId20" Type="http://schemas.openxmlformats.org/officeDocument/2006/relationships/tags" Target="../tags/tag408.xml"/><Relationship Id="rId41" Type="http://schemas.openxmlformats.org/officeDocument/2006/relationships/tags" Target="../tags/tag429.xml"/><Relationship Id="rId62" Type="http://schemas.openxmlformats.org/officeDocument/2006/relationships/tags" Target="../tags/tag450.xml"/><Relationship Id="rId83" Type="http://schemas.openxmlformats.org/officeDocument/2006/relationships/tags" Target="../tags/tag471.xml"/><Relationship Id="rId179" Type="http://schemas.openxmlformats.org/officeDocument/2006/relationships/tags" Target="../tags/tag567.xml"/><Relationship Id="rId365" Type="http://schemas.openxmlformats.org/officeDocument/2006/relationships/tags" Target="../tags/tag753.xml"/><Relationship Id="rId190" Type="http://schemas.openxmlformats.org/officeDocument/2006/relationships/tags" Target="../tags/tag578.xml"/><Relationship Id="rId204" Type="http://schemas.openxmlformats.org/officeDocument/2006/relationships/tags" Target="../tags/tag592.xml"/><Relationship Id="rId225" Type="http://schemas.openxmlformats.org/officeDocument/2006/relationships/tags" Target="../tags/tag613.xml"/><Relationship Id="rId246" Type="http://schemas.openxmlformats.org/officeDocument/2006/relationships/tags" Target="../tags/tag634.xml"/><Relationship Id="rId267" Type="http://schemas.openxmlformats.org/officeDocument/2006/relationships/tags" Target="../tags/tag655.xml"/><Relationship Id="rId288" Type="http://schemas.openxmlformats.org/officeDocument/2006/relationships/tags" Target="../tags/tag676.xml"/><Relationship Id="rId106" Type="http://schemas.openxmlformats.org/officeDocument/2006/relationships/tags" Target="../tags/tag494.xml"/><Relationship Id="rId127" Type="http://schemas.openxmlformats.org/officeDocument/2006/relationships/tags" Target="../tags/tag515.xml"/><Relationship Id="rId313" Type="http://schemas.openxmlformats.org/officeDocument/2006/relationships/tags" Target="../tags/tag701.xml"/><Relationship Id="rId10" Type="http://schemas.openxmlformats.org/officeDocument/2006/relationships/tags" Target="../tags/tag398.xml"/><Relationship Id="rId31" Type="http://schemas.openxmlformats.org/officeDocument/2006/relationships/tags" Target="../tags/tag419.xml"/><Relationship Id="rId52" Type="http://schemas.openxmlformats.org/officeDocument/2006/relationships/tags" Target="../tags/tag440.xml"/><Relationship Id="rId73" Type="http://schemas.openxmlformats.org/officeDocument/2006/relationships/tags" Target="../tags/tag461.xml"/><Relationship Id="rId94" Type="http://schemas.openxmlformats.org/officeDocument/2006/relationships/tags" Target="../tags/tag482.xml"/><Relationship Id="rId148" Type="http://schemas.openxmlformats.org/officeDocument/2006/relationships/tags" Target="../tags/tag536.xml"/><Relationship Id="rId169" Type="http://schemas.openxmlformats.org/officeDocument/2006/relationships/tags" Target="../tags/tag557.xml"/><Relationship Id="rId334" Type="http://schemas.openxmlformats.org/officeDocument/2006/relationships/tags" Target="../tags/tag722.xml"/><Relationship Id="rId355" Type="http://schemas.openxmlformats.org/officeDocument/2006/relationships/tags" Target="../tags/tag743.xml"/><Relationship Id="rId376" Type="http://schemas.openxmlformats.org/officeDocument/2006/relationships/tags" Target="../tags/tag764.xml"/><Relationship Id="rId4" Type="http://schemas.openxmlformats.org/officeDocument/2006/relationships/tags" Target="../tags/tag392.xml"/><Relationship Id="rId180" Type="http://schemas.openxmlformats.org/officeDocument/2006/relationships/tags" Target="../tags/tag568.xml"/><Relationship Id="rId215" Type="http://schemas.openxmlformats.org/officeDocument/2006/relationships/tags" Target="../tags/tag603.xml"/><Relationship Id="rId236" Type="http://schemas.openxmlformats.org/officeDocument/2006/relationships/tags" Target="../tags/tag624.xml"/><Relationship Id="rId257" Type="http://schemas.openxmlformats.org/officeDocument/2006/relationships/tags" Target="../tags/tag645.xml"/><Relationship Id="rId278" Type="http://schemas.openxmlformats.org/officeDocument/2006/relationships/tags" Target="../tags/tag6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Krenz</a:t>
            </a:r>
          </a:p>
          <a:p>
            <a:r>
              <a:rPr lang="en-US" dirty="0" smtClean="0"/>
              <a:t>Product Manager </a:t>
            </a:r>
          </a:p>
          <a:p>
            <a:r>
              <a:rPr lang="en-US" dirty="0" smtClean="0"/>
              <a:t>Spectrum Monitoring Systems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Efficient mitigation of RFI at </a:t>
            </a:r>
            <a:br>
              <a:rPr lang="en-US" dirty="0" smtClean="0"/>
            </a:br>
            <a:r>
              <a:rPr lang="en-US" dirty="0" smtClean="0"/>
              <a:t>radio astronomy observatories</a:t>
            </a:r>
            <a:endParaRPr lang="en-US" dirty="0"/>
          </a:p>
        </p:txBody>
      </p:sp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</a:t>
            </a:r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dirty="0" smtClean="0"/>
              <a:t>UMS300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outdoor system</a:t>
            </a:r>
          </a:p>
          <a:p>
            <a:endParaRPr lang="en-US" dirty="0" smtClean="0"/>
          </a:p>
          <a:p>
            <a:r>
              <a:rPr lang="en-US" dirty="0" smtClean="0"/>
              <a:t>ITU – compliant</a:t>
            </a:r>
          </a:p>
          <a:p>
            <a:endParaRPr lang="en-US" dirty="0" smtClean="0"/>
          </a:p>
          <a:p>
            <a:r>
              <a:rPr lang="en-US" smtClean="0"/>
              <a:t>Monitoring</a:t>
            </a:r>
            <a:r>
              <a:rPr lang="en-US" dirty="0" smtClean="0"/>
              <a:t>,  DF,  TDOA</a:t>
            </a:r>
          </a:p>
          <a:p>
            <a:endParaRPr lang="en-US" dirty="0"/>
          </a:p>
          <a:p>
            <a:r>
              <a:rPr lang="en-US" dirty="0" smtClean="0"/>
              <a:t>Minimum infrastructure requirements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79" y="516824"/>
            <a:ext cx="2484138" cy="3730150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3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</a:t>
            </a:r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dirty="0" smtClean="0"/>
              <a:t>UMS300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= Peltier element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= System computer</a:t>
            </a:r>
          </a:p>
          <a:p>
            <a:pPr marL="0" indent="0">
              <a:buNone/>
            </a:pPr>
            <a:r>
              <a:rPr lang="en-US" dirty="0"/>
              <a:t>3 = Power control </a:t>
            </a:r>
            <a:r>
              <a:rPr lang="en-US" dirty="0" smtClean="0"/>
              <a:t>board</a:t>
            </a: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/>
              <a:t>= Connection panel</a:t>
            </a:r>
          </a:p>
          <a:p>
            <a:pPr marL="0" indent="0">
              <a:buNone/>
            </a:pPr>
            <a:r>
              <a:rPr lang="en-US" dirty="0"/>
              <a:t>5 = 3/4G modem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 </a:t>
            </a:r>
            <a:r>
              <a:rPr lang="en-US" dirty="0"/>
              <a:t>= Antenna selection </a:t>
            </a:r>
            <a:r>
              <a:rPr lang="en-US" dirty="0" smtClean="0"/>
              <a:t>switch</a:t>
            </a:r>
          </a:p>
          <a:p>
            <a:pPr marL="0" indent="0">
              <a:buNone/>
            </a:pPr>
            <a:r>
              <a:rPr lang="en-US" dirty="0" smtClean="0"/>
              <a:t>7 </a:t>
            </a:r>
            <a:r>
              <a:rPr lang="en-US" dirty="0"/>
              <a:t>= </a:t>
            </a:r>
            <a:r>
              <a:rPr lang="en-US" dirty="0" smtClean="0"/>
              <a:t>Receiver</a:t>
            </a:r>
          </a:p>
          <a:p>
            <a:pPr marL="0" indent="0">
              <a:buNone/>
            </a:pPr>
            <a:r>
              <a:rPr lang="en-US" dirty="0" smtClean="0"/>
              <a:t>8 </a:t>
            </a:r>
            <a:r>
              <a:rPr lang="en-US" dirty="0"/>
              <a:t>= Router</a:t>
            </a:r>
          </a:p>
          <a:p>
            <a:pPr marL="0" indent="0">
              <a:buNone/>
            </a:pPr>
            <a:r>
              <a:rPr lang="en-US" dirty="0"/>
              <a:t>9 = SSD </a:t>
            </a:r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66" y="810900"/>
            <a:ext cx="5930960" cy="3476884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2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r>
              <a:rPr lang="en-US" dirty="0"/>
              <a:t>UMS300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Frequency range </a:t>
            </a:r>
            <a:r>
              <a:rPr lang="en-US" dirty="0"/>
              <a:t>9</a:t>
            </a:r>
            <a:r>
              <a:rPr lang="en-US" dirty="0" smtClean="0"/>
              <a:t> kHz – 26,5 GHz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Optional up to 256 GHz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Multichannel </a:t>
            </a:r>
            <a:r>
              <a:rPr lang="en-US" dirty="0"/>
              <a:t>digital </a:t>
            </a:r>
            <a:r>
              <a:rPr lang="en-US" dirty="0" smtClean="0"/>
              <a:t>down conversion </a:t>
            </a:r>
            <a:r>
              <a:rPr lang="en-US" dirty="0"/>
              <a:t>(DDC) </a:t>
            </a:r>
            <a:r>
              <a:rPr lang="en-US" dirty="0" smtClean="0"/>
              <a:t>within real-time bandwidth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I/Q recording</a:t>
            </a:r>
            <a:endParaRPr lang="en-US" dirty="0"/>
          </a:p>
        </p:txBody>
      </p:sp>
      <p:pic>
        <p:nvPicPr>
          <p:cNvPr id="1026" name="Picture 2" descr="D:\Bilder\ARGUS\S 6 IMM spectrum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101"/>
            <a:ext cx="3074120" cy="23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2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r>
              <a:rPr lang="en-US" dirty="0"/>
              <a:t>UMS300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 finding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Wideband DF mode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DF antennas with active / passive switching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DF antennas for horizontal / vertical polarization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94" r="70719" b="38356"/>
          <a:stretch/>
        </p:blipFill>
        <p:spPr>
          <a:xfrm>
            <a:off x="6186556" y="162000"/>
            <a:ext cx="2677516" cy="3528392"/>
          </a:xfrm>
          <a:prstGeom prst="rect">
            <a:avLst/>
          </a:prstGeom>
        </p:spPr>
      </p:pic>
      <p:pic>
        <p:nvPicPr>
          <p:cNvPr id="5" name="Picture 2" descr="D:\Bilder\ARGUS\V6\Screenshots\MapView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3588"/>
            <a:ext cx="3117936" cy="20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r>
              <a:rPr lang="en-US" dirty="0" smtClean="0"/>
              <a:t>Mobile monitoring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27" y="463740"/>
            <a:ext cx="2293720" cy="3632179"/>
          </a:xfrm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74" y="693080"/>
            <a:ext cx="2263441" cy="3395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63638"/>
            <a:ext cx="3821142" cy="2532281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8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r>
              <a:rPr lang="en-US" dirty="0" smtClean="0"/>
              <a:t>PR100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Handheld monitoring receiver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23678"/>
            <a:ext cx="2602632" cy="1865662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18" name="Picture 2" descr="C:\Users\denisows\Desktop\Charleston\ddm_2000_at_cabi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9" y="348974"/>
            <a:ext cx="2259286" cy="30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55" y="2429004"/>
            <a:ext cx="2670859" cy="18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6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receiver vs. spectrum </a:t>
            </a:r>
            <a:r>
              <a:rPr lang="en-US" dirty="0" smtClean="0"/>
              <a:t>analyzer</a:t>
            </a:r>
          </a:p>
          <a:p>
            <a:endParaRPr lang="en-US" dirty="0"/>
          </a:p>
          <a:p>
            <a:r>
              <a:rPr lang="en-US" dirty="0" smtClean="0"/>
              <a:t>Different device types developed for different applications</a:t>
            </a:r>
          </a:p>
          <a:p>
            <a:endParaRPr lang="en-US" dirty="0"/>
          </a:p>
          <a:p>
            <a:r>
              <a:rPr lang="en-US" dirty="0" smtClean="0"/>
              <a:t>Monitoring receiver – real world </a:t>
            </a:r>
            <a:r>
              <a:rPr lang="en-US" dirty="0"/>
              <a:t>	</a:t>
            </a:r>
            <a:r>
              <a:rPr lang="en-US" dirty="0" smtClean="0"/>
              <a:t>Spectrum analyzer – laboratory environment</a:t>
            </a:r>
          </a:p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219" y="2603845"/>
            <a:ext cx="2809645" cy="1872860"/>
          </a:xfrm>
          <a:prstGeom prst="rect">
            <a:avLst/>
          </a:prstGeom>
          <a:noFill/>
          <a:ln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3844"/>
            <a:ext cx="2839721" cy="1876110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receiver vs. spectrum </a:t>
            </a:r>
            <a:r>
              <a:rPr lang="en-US" dirty="0" smtClean="0"/>
              <a:t>analyzer</a:t>
            </a:r>
          </a:p>
          <a:p>
            <a:endParaRPr lang="en-US" dirty="0"/>
          </a:p>
          <a:p>
            <a:r>
              <a:rPr lang="en-US" dirty="0" smtClean="0"/>
              <a:t>Monitoring receiver</a:t>
            </a:r>
          </a:p>
          <a:p>
            <a:endParaRPr lang="en-US" dirty="0"/>
          </a:p>
          <a:p>
            <a:pPr lvl="1"/>
            <a:r>
              <a:rPr lang="en-US" dirty="0" smtClean="0"/>
              <a:t>Unknown signal scenario (frequency, level, modulation, timing, …)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Signal fed via </a:t>
            </a:r>
            <a:r>
              <a:rPr lang="en-US" dirty="0" smtClean="0"/>
              <a:t>antenna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Signal can not be influenced by operator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Measurements can (often) not be repeated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1510"/>
            <a:ext cx="2386575" cy="3579862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5751910" cy="373949"/>
          </a:xfrm>
        </p:spPr>
        <p:txBody>
          <a:bodyPr/>
          <a:lstStyle/>
          <a:p>
            <a:r>
              <a:rPr lang="en-US" dirty="0"/>
              <a:t>The customer specific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receiver vs. spectrum </a:t>
            </a:r>
            <a:r>
              <a:rPr lang="en-US" dirty="0" smtClean="0"/>
              <a:t>analyzer</a:t>
            </a:r>
          </a:p>
          <a:p>
            <a:endParaRPr lang="en-US" dirty="0"/>
          </a:p>
          <a:p>
            <a:r>
              <a:rPr lang="en-US" dirty="0" smtClean="0"/>
              <a:t>Spectrum analyzer</a:t>
            </a:r>
          </a:p>
          <a:p>
            <a:endParaRPr lang="en-US" dirty="0"/>
          </a:p>
          <a:p>
            <a:pPr lvl="1"/>
            <a:r>
              <a:rPr lang="en-US" dirty="0" smtClean="0"/>
              <a:t>Known signal scenario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Signal fed via cable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Signal can easily be influenced by operator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Measurements can be repeated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11" y="627534"/>
            <a:ext cx="2696689" cy="3795886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5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comparison of live results with reference data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5646"/>
            <a:ext cx="7668344" cy="2777276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frequency bands are (exclusively) assigned to radio astronomy</a:t>
            </a:r>
          </a:p>
          <a:p>
            <a:endParaRPr lang="en-US" dirty="0"/>
          </a:p>
          <a:p>
            <a:r>
              <a:rPr lang="en-US" dirty="0" smtClean="0"/>
              <a:t>Example: German Frequency Allocation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1039"/>
              </p:ext>
            </p:extLst>
          </p:nvPr>
        </p:nvGraphicFramePr>
        <p:xfrm>
          <a:off x="744599" y="2139702"/>
          <a:ext cx="2243224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236">
                  <a:extLst>
                    <a:ext uri="{9D8B030D-6E8A-4147-A177-3AD203B41FA5}">
                      <a16:colId xmlns:a16="http://schemas.microsoft.com/office/drawing/2014/main" val="4051645319"/>
                    </a:ext>
                  </a:extLst>
                </a:gridCol>
                <a:gridCol w="543410">
                  <a:extLst>
                    <a:ext uri="{9D8B030D-6E8A-4147-A177-3AD203B41FA5}">
                      <a16:colId xmlns:a16="http://schemas.microsoft.com/office/drawing/2014/main" val="1981830517"/>
                    </a:ext>
                  </a:extLst>
                </a:gridCol>
                <a:gridCol w="1207578">
                  <a:extLst>
                    <a:ext uri="{9D8B030D-6E8A-4147-A177-3AD203B41FA5}">
                      <a16:colId xmlns:a16="http://schemas.microsoft.com/office/drawing/2014/main" val="291379098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Range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# Bands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Total bandwidth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9332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35952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170 kHz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17807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V/UHF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106 MHz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3593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1,1 GHz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17057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EHF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175 GHz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7989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rot="16200000">
            <a:off x="6696237" y="3075804"/>
            <a:ext cx="2556283" cy="2520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Radio astronomy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591100" y="1197839"/>
            <a:ext cx="7665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1400 MHz</a:t>
            </a:r>
          </a:p>
          <a:p>
            <a:endParaRPr lang="en-US" sz="1000" dirty="0"/>
          </a:p>
          <a:p>
            <a:r>
              <a:rPr lang="en-US" sz="1000" dirty="0" smtClean="0"/>
              <a:t>1427 MHz</a:t>
            </a:r>
          </a:p>
        </p:txBody>
      </p:sp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comparison of live results with reference data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51670"/>
            <a:ext cx="8923034" cy="2556408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interferer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48" y="1991412"/>
            <a:ext cx="3504704" cy="22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48" y="283207"/>
            <a:ext cx="3504704" cy="169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1" y="1491630"/>
            <a:ext cx="3062914" cy="29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interferer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9622"/>
            <a:ext cx="7149978" cy="2995694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3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Sophisticated antenna control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07654"/>
            <a:ext cx="3708043" cy="2643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175" y="411510"/>
            <a:ext cx="3558825" cy="2919689"/>
          </a:xfrm>
          <a:prstGeom prst="rect">
            <a:avLst/>
          </a:prstGeom>
        </p:spPr>
      </p:pic>
      <p:sp>
        <p:nvSpPr>
          <p:cNvPr id="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1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multi-tasking according to schedule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9" name="Picture 2" descr="D:\Bilder\ARGUS\V6\AMM multi tas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79" y="1426512"/>
            <a:ext cx="4766221" cy="308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4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br>
              <a:rPr lang="en-US" dirty="0" smtClean="0"/>
            </a:br>
            <a:r>
              <a:rPr lang="en-US" dirty="0" smtClean="0"/>
              <a:t>ARGUS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monitoring with smart data reduction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2790"/>
          <a:stretch/>
        </p:blipFill>
        <p:spPr>
          <a:xfrm>
            <a:off x="1331640" y="1491630"/>
            <a:ext cx="5552158" cy="2940854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0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frequency interference exists</a:t>
            </a:r>
          </a:p>
          <a:p>
            <a:endParaRPr lang="en-US" dirty="0"/>
          </a:p>
          <a:p>
            <a:r>
              <a:rPr lang="en-US" dirty="0" smtClean="0"/>
              <a:t>Rohde &amp; Schwarz has dedicated, proven tools to mitigate RFI</a:t>
            </a:r>
          </a:p>
          <a:p>
            <a:endParaRPr lang="en-US" dirty="0"/>
          </a:p>
          <a:p>
            <a:r>
              <a:rPr lang="en-US" dirty="0" smtClean="0"/>
              <a:t>Don’t miss the Nobel Prize because of RFI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7694"/>
            <a:ext cx="2268574" cy="2259712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4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52" y="526084"/>
            <a:ext cx="6086550" cy="40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The larger picture</a:t>
            </a:r>
            <a:endParaRPr lang="en-US" altLang="en-US" smtClean="0"/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2113759">
            <a:off x="4068141" y="2213817"/>
            <a:ext cx="1396604" cy="444103"/>
          </a:xfrm>
          <a:prstGeom prst="rightArrow">
            <a:avLst>
              <a:gd name="adj1" fmla="val 50000"/>
              <a:gd name="adj2" fmla="val 78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12000"/>
              </a:lnSpc>
              <a:buSzPct val="110000"/>
              <a:buFont typeface="Arial Black" panose="020B0A04020102020204" pitchFamily="34" charset="0"/>
              <a:buChar char="ı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de-DE" altLang="en-US" sz="1500" dirty="0" err="1">
                <a:ea typeface="ヒラギノ角ゴ Pro W3" pitchFamily="1" charset="-128"/>
              </a:rPr>
              <a:t>You</a:t>
            </a:r>
            <a:r>
              <a:rPr lang="de-DE" altLang="en-US" sz="1500" dirty="0">
                <a:ea typeface="ヒラギノ角ゴ Pro W3" pitchFamily="1" charset="-128"/>
              </a:rPr>
              <a:t> </a:t>
            </a:r>
            <a:r>
              <a:rPr lang="de-DE" altLang="en-US" sz="1500" dirty="0" err="1">
                <a:ea typeface="ヒラギノ角ゴ Pro W3" pitchFamily="1" charset="-128"/>
              </a:rPr>
              <a:t>are</a:t>
            </a:r>
            <a:r>
              <a:rPr lang="de-DE" altLang="en-US" sz="1500" dirty="0">
                <a:ea typeface="ヒラギノ角ゴ Pro W3" pitchFamily="1" charset="-128"/>
              </a:rPr>
              <a:t> </a:t>
            </a:r>
            <a:r>
              <a:rPr lang="de-DE" altLang="en-US" sz="1500" dirty="0" err="1">
                <a:ea typeface="ヒラギノ角ゴ Pro W3" pitchFamily="1" charset="-128"/>
              </a:rPr>
              <a:t>here</a:t>
            </a:r>
            <a:endParaRPr lang="en-US" altLang="en-US" sz="1500" dirty="0">
              <a:ea typeface="ヒラギノ角ゴ Pro W3" pitchFamily="1" charset="-128"/>
            </a:endParaRP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112000"/>
              </a:lnSpc>
              <a:buSzPct val="110000"/>
              <a:buFont typeface="Arial Black" panose="020B0A04020102020204" pitchFamily="34" charset="0"/>
              <a:buChar char="ı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557213" indent="-214313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857250" indent="-17145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200150" indent="-17145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1543050" indent="-171450" eaLnBrk="0" hangingPunct="0">
              <a:lnSpc>
                <a:spcPct val="112000"/>
              </a:lnSpc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1885950" indent="-17145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228850" indent="-17145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2571750" indent="-17145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2914650" indent="-17145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mtClean="0"/>
              <a:t>Efficient mitigation of RFI at radio astronomy observatories</a:t>
            </a:r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876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regulators have to ensure interference free environment</a:t>
            </a:r>
          </a:p>
          <a:p>
            <a:endParaRPr lang="en-US" dirty="0"/>
          </a:p>
          <a:p>
            <a:r>
              <a:rPr lang="en-US" dirty="0" smtClean="0"/>
              <a:t>In many countries regulators react slower than expected</a:t>
            </a:r>
          </a:p>
          <a:p>
            <a:endParaRPr lang="en-US" dirty="0"/>
          </a:p>
          <a:p>
            <a:r>
              <a:rPr lang="en-US" dirty="0" smtClean="0"/>
              <a:t>Consequently, many companies and organizations defend their spectrum themselves</a:t>
            </a:r>
          </a:p>
          <a:p>
            <a:endParaRPr lang="en-US" dirty="0"/>
          </a:p>
          <a:p>
            <a:r>
              <a:rPr lang="en-US" dirty="0" smtClean="0"/>
              <a:t>Typically, they use ITU-compliant equipment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8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of using the same equipment as local regulator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Credibility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Hassle-free data exchange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Potential sharing of hardware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Security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7494"/>
            <a:ext cx="18669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72" y="1458142"/>
            <a:ext cx="125730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2802596"/>
            <a:ext cx="1666875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870"/>
            <a:ext cx="1445564" cy="926607"/>
          </a:xfrm>
          <a:prstGeom prst="rect">
            <a:avLst/>
          </a:prstGeom>
        </p:spPr>
      </p:pic>
      <p:sp>
        <p:nvSpPr>
          <p:cNvPr id="9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4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120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Points to ponder when planning RFI measurements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Why?	</a:t>
            </a:r>
          </a:p>
          <a:p>
            <a:pPr lvl="2"/>
            <a:r>
              <a:rPr lang="en-US" dirty="0" smtClean="0"/>
              <a:t>Check current situation before important mission</a:t>
            </a:r>
          </a:p>
          <a:p>
            <a:pPr lvl="2"/>
            <a:r>
              <a:rPr lang="en-US" dirty="0" smtClean="0"/>
              <a:t>Understand long term situation</a:t>
            </a:r>
          </a:p>
          <a:p>
            <a:pPr lvl="2"/>
            <a:r>
              <a:rPr lang="en-US" dirty="0" smtClean="0"/>
              <a:t>Locate / identify interferer</a:t>
            </a:r>
          </a:p>
          <a:p>
            <a:pPr lvl="2"/>
            <a:r>
              <a:rPr lang="en-US" dirty="0" smtClean="0"/>
              <a:t>Collect data for complaint to local regulator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Short term or long term measurements?</a:t>
            </a:r>
          </a:p>
          <a:p>
            <a:pPr lvl="2"/>
            <a:r>
              <a:rPr lang="en-US" dirty="0" smtClean="0"/>
              <a:t>Low duty cycle signals / time variant interferers</a:t>
            </a:r>
          </a:p>
          <a:p>
            <a:pPr lvl="2"/>
            <a:r>
              <a:rPr lang="en-US" dirty="0" smtClean="0"/>
              <a:t>Larger amount of data -&gt; requirement for automated processes and sophisticated data reduction</a:t>
            </a:r>
          </a:p>
          <a:p>
            <a:pPr lvl="1">
              <a:lnSpc>
                <a:spcPct val="100000"/>
              </a:lnSpc>
            </a:pPr>
            <a:endParaRPr lang="en-US" sz="1200" dirty="0"/>
          </a:p>
          <a:p>
            <a:pPr lvl="1"/>
            <a:r>
              <a:rPr lang="en-US" dirty="0" smtClean="0"/>
              <a:t>Where to put the equipment?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grpSp>
        <p:nvGrpSpPr>
          <p:cNvPr id="554" name="Group 553"/>
          <p:cNvGrpSpPr/>
          <p:nvPr/>
        </p:nvGrpSpPr>
        <p:grpSpPr>
          <a:xfrm>
            <a:off x="5841518" y="223506"/>
            <a:ext cx="3074185" cy="1645941"/>
            <a:chOff x="677863" y="1196975"/>
            <a:chExt cx="7500937" cy="4260850"/>
          </a:xfrm>
        </p:grpSpPr>
        <p:sp>
          <p:nvSpPr>
            <p:cNvPr id="555" name="Freeform 55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1 w 73"/>
                <a:gd name="T3" fmla="*/ 5 h 20"/>
                <a:gd name="T4" fmla="*/ 4 w 73"/>
                <a:gd name="T5" fmla="*/ 10 h 20"/>
                <a:gd name="T6" fmla="*/ 8 w 73"/>
                <a:gd name="T7" fmla="*/ 14 h 20"/>
                <a:gd name="T8" fmla="*/ 13 w 73"/>
                <a:gd name="T9" fmla="*/ 20 h 20"/>
                <a:gd name="T10" fmla="*/ 16 w 73"/>
                <a:gd name="T11" fmla="*/ 17 h 20"/>
                <a:gd name="T12" fmla="*/ 19 w 73"/>
                <a:gd name="T13" fmla="*/ 13 h 20"/>
                <a:gd name="T14" fmla="*/ 23 w 73"/>
                <a:gd name="T15" fmla="*/ 11 h 20"/>
                <a:gd name="T16" fmla="*/ 27 w 73"/>
                <a:gd name="T17" fmla="*/ 10 h 20"/>
                <a:gd name="T18" fmla="*/ 36 w 73"/>
                <a:gd name="T19" fmla="*/ 8 h 20"/>
                <a:gd name="T20" fmla="*/ 46 w 73"/>
                <a:gd name="T21" fmla="*/ 7 h 20"/>
                <a:gd name="T22" fmla="*/ 54 w 73"/>
                <a:gd name="T23" fmla="*/ 7 h 20"/>
                <a:gd name="T24" fmla="*/ 63 w 73"/>
                <a:gd name="T25" fmla="*/ 6 h 20"/>
                <a:gd name="T26" fmla="*/ 66 w 73"/>
                <a:gd name="T27" fmla="*/ 5 h 20"/>
                <a:gd name="T28" fmla="*/ 69 w 73"/>
                <a:gd name="T29" fmla="*/ 4 h 20"/>
                <a:gd name="T30" fmla="*/ 71 w 73"/>
                <a:gd name="T31" fmla="*/ 2 h 20"/>
                <a:gd name="T32" fmla="*/ 73 w 73"/>
                <a:gd name="T33" fmla="*/ 0 h 20"/>
                <a:gd name="T34" fmla="*/ 0 w 73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55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1395 w 1808"/>
                <a:gd name="T1" fmla="*/ 807 h 850"/>
                <a:gd name="T2" fmla="*/ 1394 w 1808"/>
                <a:gd name="T3" fmla="*/ 753 h 850"/>
                <a:gd name="T4" fmla="*/ 1373 w 1808"/>
                <a:gd name="T5" fmla="*/ 648 h 850"/>
                <a:gd name="T6" fmla="*/ 1323 w 1808"/>
                <a:gd name="T7" fmla="*/ 641 h 850"/>
                <a:gd name="T8" fmla="*/ 1264 w 1808"/>
                <a:gd name="T9" fmla="*/ 639 h 850"/>
                <a:gd name="T10" fmla="*/ 1134 w 1808"/>
                <a:gd name="T11" fmla="*/ 582 h 850"/>
                <a:gd name="T12" fmla="*/ 973 w 1808"/>
                <a:gd name="T13" fmla="*/ 537 h 850"/>
                <a:gd name="T14" fmla="*/ 943 w 1808"/>
                <a:gd name="T15" fmla="*/ 504 h 850"/>
                <a:gd name="T16" fmla="*/ 901 w 1808"/>
                <a:gd name="T17" fmla="*/ 516 h 850"/>
                <a:gd name="T18" fmla="*/ 849 w 1808"/>
                <a:gd name="T19" fmla="*/ 570 h 850"/>
                <a:gd name="T20" fmla="*/ 675 w 1808"/>
                <a:gd name="T21" fmla="*/ 619 h 850"/>
                <a:gd name="T22" fmla="*/ 678 w 1808"/>
                <a:gd name="T23" fmla="*/ 578 h 850"/>
                <a:gd name="T24" fmla="*/ 721 w 1808"/>
                <a:gd name="T25" fmla="*/ 548 h 850"/>
                <a:gd name="T26" fmla="*/ 786 w 1808"/>
                <a:gd name="T27" fmla="*/ 545 h 850"/>
                <a:gd name="T28" fmla="*/ 724 w 1808"/>
                <a:gd name="T29" fmla="*/ 528 h 850"/>
                <a:gd name="T30" fmla="*/ 578 w 1808"/>
                <a:gd name="T31" fmla="*/ 589 h 850"/>
                <a:gd name="T32" fmla="*/ 547 w 1808"/>
                <a:gd name="T33" fmla="*/ 625 h 850"/>
                <a:gd name="T34" fmla="*/ 526 w 1808"/>
                <a:gd name="T35" fmla="*/ 650 h 850"/>
                <a:gd name="T36" fmla="*/ 452 w 1808"/>
                <a:gd name="T37" fmla="*/ 654 h 850"/>
                <a:gd name="T38" fmla="*/ 383 w 1808"/>
                <a:gd name="T39" fmla="*/ 702 h 850"/>
                <a:gd name="T40" fmla="*/ 252 w 1808"/>
                <a:gd name="T41" fmla="*/ 750 h 850"/>
                <a:gd name="T42" fmla="*/ 105 w 1808"/>
                <a:gd name="T43" fmla="*/ 807 h 850"/>
                <a:gd name="T44" fmla="*/ 4 w 1808"/>
                <a:gd name="T45" fmla="*/ 813 h 850"/>
                <a:gd name="T46" fmla="*/ 14 w 1808"/>
                <a:gd name="T47" fmla="*/ 789 h 850"/>
                <a:gd name="T48" fmla="*/ 127 w 1808"/>
                <a:gd name="T49" fmla="*/ 761 h 850"/>
                <a:gd name="T50" fmla="*/ 265 w 1808"/>
                <a:gd name="T51" fmla="*/ 696 h 850"/>
                <a:gd name="T52" fmla="*/ 300 w 1808"/>
                <a:gd name="T53" fmla="*/ 626 h 850"/>
                <a:gd name="T54" fmla="*/ 253 w 1808"/>
                <a:gd name="T55" fmla="*/ 657 h 850"/>
                <a:gd name="T56" fmla="*/ 150 w 1808"/>
                <a:gd name="T57" fmla="*/ 643 h 850"/>
                <a:gd name="T58" fmla="*/ 172 w 1808"/>
                <a:gd name="T59" fmla="*/ 610 h 850"/>
                <a:gd name="T60" fmla="*/ 240 w 1808"/>
                <a:gd name="T61" fmla="*/ 547 h 850"/>
                <a:gd name="T62" fmla="*/ 152 w 1808"/>
                <a:gd name="T63" fmla="*/ 575 h 850"/>
                <a:gd name="T64" fmla="*/ 143 w 1808"/>
                <a:gd name="T65" fmla="*/ 536 h 850"/>
                <a:gd name="T66" fmla="*/ 346 w 1808"/>
                <a:gd name="T67" fmla="*/ 380 h 850"/>
                <a:gd name="T68" fmla="*/ 444 w 1808"/>
                <a:gd name="T69" fmla="*/ 382 h 850"/>
                <a:gd name="T70" fmla="*/ 569 w 1808"/>
                <a:gd name="T71" fmla="*/ 349 h 850"/>
                <a:gd name="T72" fmla="*/ 592 w 1808"/>
                <a:gd name="T73" fmla="*/ 306 h 850"/>
                <a:gd name="T74" fmla="*/ 506 w 1808"/>
                <a:gd name="T75" fmla="*/ 331 h 850"/>
                <a:gd name="T76" fmla="*/ 438 w 1808"/>
                <a:gd name="T77" fmla="*/ 318 h 850"/>
                <a:gd name="T78" fmla="*/ 472 w 1808"/>
                <a:gd name="T79" fmla="*/ 287 h 850"/>
                <a:gd name="T80" fmla="*/ 711 w 1808"/>
                <a:gd name="T81" fmla="*/ 238 h 850"/>
                <a:gd name="T82" fmla="*/ 749 w 1808"/>
                <a:gd name="T83" fmla="*/ 210 h 850"/>
                <a:gd name="T84" fmla="*/ 684 w 1808"/>
                <a:gd name="T85" fmla="*/ 176 h 850"/>
                <a:gd name="T86" fmla="*/ 739 w 1808"/>
                <a:gd name="T87" fmla="*/ 109 h 850"/>
                <a:gd name="T88" fmla="*/ 988 w 1808"/>
                <a:gd name="T89" fmla="*/ 27 h 850"/>
                <a:gd name="T90" fmla="*/ 1157 w 1808"/>
                <a:gd name="T91" fmla="*/ 9 h 850"/>
                <a:gd name="T92" fmla="*/ 1277 w 1808"/>
                <a:gd name="T93" fmla="*/ 2 h 850"/>
                <a:gd name="T94" fmla="*/ 1354 w 1808"/>
                <a:gd name="T95" fmla="*/ 10 h 850"/>
                <a:gd name="T96" fmla="*/ 1516 w 1808"/>
                <a:gd name="T97" fmla="*/ 34 h 850"/>
                <a:gd name="T98" fmla="*/ 1761 w 1808"/>
                <a:gd name="T99" fmla="*/ 41 h 850"/>
                <a:gd name="T100" fmla="*/ 1287 w 1808"/>
                <a:gd name="T101" fmla="*/ 540 h 850"/>
                <a:gd name="T102" fmla="*/ 1321 w 1808"/>
                <a:gd name="T103" fmla="*/ 571 h 850"/>
                <a:gd name="T104" fmla="*/ 1327 w 1808"/>
                <a:gd name="T105" fmla="*/ 601 h 850"/>
                <a:gd name="T106" fmla="*/ 1382 w 1808"/>
                <a:gd name="T107" fmla="*/ 599 h 850"/>
                <a:gd name="T108" fmla="*/ 1429 w 1808"/>
                <a:gd name="T109" fmla="*/ 577 h 850"/>
                <a:gd name="T110" fmla="*/ 1475 w 1808"/>
                <a:gd name="T111" fmla="*/ 667 h 850"/>
                <a:gd name="T112" fmla="*/ 1462 w 1808"/>
                <a:gd name="T113" fmla="*/ 706 h 850"/>
                <a:gd name="T114" fmla="*/ 1449 w 1808"/>
                <a:gd name="T115" fmla="*/ 742 h 850"/>
                <a:gd name="T116" fmla="*/ 1477 w 1808"/>
                <a:gd name="T117" fmla="*/ 783 h 850"/>
                <a:gd name="T118" fmla="*/ 1477 w 1808"/>
                <a:gd name="T119" fmla="*/ 811 h 850"/>
                <a:gd name="T120" fmla="*/ 1426 w 1808"/>
                <a:gd name="T121" fmla="*/ 84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55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928 w 3175"/>
                <a:gd name="T1" fmla="*/ 353 h 1472"/>
                <a:gd name="T2" fmla="*/ 2896 w 3175"/>
                <a:gd name="T3" fmla="*/ 440 h 1472"/>
                <a:gd name="T4" fmla="*/ 2843 w 3175"/>
                <a:gd name="T5" fmla="*/ 462 h 1472"/>
                <a:gd name="T6" fmla="*/ 2667 w 3175"/>
                <a:gd name="T7" fmla="*/ 566 h 1472"/>
                <a:gd name="T8" fmla="*/ 2595 w 3175"/>
                <a:gd name="T9" fmla="*/ 585 h 1472"/>
                <a:gd name="T10" fmla="*/ 2570 w 3175"/>
                <a:gd name="T11" fmla="*/ 677 h 1472"/>
                <a:gd name="T12" fmla="*/ 2514 w 3175"/>
                <a:gd name="T13" fmla="*/ 621 h 1472"/>
                <a:gd name="T14" fmla="*/ 2499 w 3175"/>
                <a:gd name="T15" fmla="*/ 690 h 1472"/>
                <a:gd name="T16" fmla="*/ 2465 w 3175"/>
                <a:gd name="T17" fmla="*/ 744 h 1472"/>
                <a:gd name="T18" fmla="*/ 2471 w 3175"/>
                <a:gd name="T19" fmla="*/ 823 h 1472"/>
                <a:gd name="T20" fmla="*/ 2332 w 3175"/>
                <a:gd name="T21" fmla="*/ 928 h 1472"/>
                <a:gd name="T22" fmla="*/ 2165 w 3175"/>
                <a:gd name="T23" fmla="*/ 1045 h 1472"/>
                <a:gd name="T24" fmla="*/ 2112 w 3175"/>
                <a:gd name="T25" fmla="*/ 1195 h 1472"/>
                <a:gd name="T26" fmla="*/ 2103 w 3175"/>
                <a:gd name="T27" fmla="*/ 1457 h 1472"/>
                <a:gd name="T28" fmla="*/ 2026 w 3175"/>
                <a:gd name="T29" fmla="*/ 1414 h 1472"/>
                <a:gd name="T30" fmla="*/ 1993 w 3175"/>
                <a:gd name="T31" fmla="*/ 1326 h 1472"/>
                <a:gd name="T32" fmla="*/ 1959 w 3175"/>
                <a:gd name="T33" fmla="*/ 1184 h 1472"/>
                <a:gd name="T34" fmla="*/ 1832 w 3175"/>
                <a:gd name="T35" fmla="*/ 1168 h 1472"/>
                <a:gd name="T36" fmla="*/ 1653 w 3175"/>
                <a:gd name="T37" fmla="*/ 1143 h 1472"/>
                <a:gd name="T38" fmla="*/ 1616 w 3175"/>
                <a:gd name="T39" fmla="*/ 1186 h 1472"/>
                <a:gd name="T40" fmla="*/ 1548 w 3175"/>
                <a:gd name="T41" fmla="*/ 1238 h 1472"/>
                <a:gd name="T42" fmla="*/ 1436 w 3175"/>
                <a:gd name="T43" fmla="*/ 1192 h 1472"/>
                <a:gd name="T44" fmla="*/ 1231 w 3175"/>
                <a:gd name="T45" fmla="*/ 1272 h 1472"/>
                <a:gd name="T46" fmla="*/ 1160 w 3175"/>
                <a:gd name="T47" fmla="*/ 1392 h 1472"/>
                <a:gd name="T48" fmla="*/ 1080 w 3175"/>
                <a:gd name="T49" fmla="*/ 1382 h 1472"/>
                <a:gd name="T50" fmla="*/ 1037 w 3175"/>
                <a:gd name="T51" fmla="*/ 1227 h 1472"/>
                <a:gd name="T52" fmla="*/ 940 w 3175"/>
                <a:gd name="T53" fmla="*/ 1190 h 1472"/>
                <a:gd name="T54" fmla="*/ 867 w 3175"/>
                <a:gd name="T55" fmla="*/ 1219 h 1472"/>
                <a:gd name="T56" fmla="*/ 782 w 3175"/>
                <a:gd name="T57" fmla="*/ 1087 h 1472"/>
                <a:gd name="T58" fmla="*/ 670 w 3175"/>
                <a:gd name="T59" fmla="*/ 1065 h 1472"/>
                <a:gd name="T60" fmla="*/ 462 w 3175"/>
                <a:gd name="T61" fmla="*/ 1065 h 1472"/>
                <a:gd name="T62" fmla="*/ 220 w 3175"/>
                <a:gd name="T63" fmla="*/ 1016 h 1472"/>
                <a:gd name="T64" fmla="*/ 88 w 3175"/>
                <a:gd name="T65" fmla="*/ 920 h 1472"/>
                <a:gd name="T66" fmla="*/ 39 w 3175"/>
                <a:gd name="T67" fmla="*/ 848 h 1472"/>
                <a:gd name="T68" fmla="*/ 29 w 3175"/>
                <a:gd name="T69" fmla="*/ 662 h 1472"/>
                <a:gd name="T70" fmla="*/ 0 w 3175"/>
                <a:gd name="T71" fmla="*/ 604 h 1472"/>
                <a:gd name="T72" fmla="*/ 141 w 3175"/>
                <a:gd name="T73" fmla="*/ 336 h 1472"/>
                <a:gd name="T74" fmla="*/ 247 w 3175"/>
                <a:gd name="T75" fmla="*/ 176 h 1472"/>
                <a:gd name="T76" fmla="*/ 355 w 3175"/>
                <a:gd name="T77" fmla="*/ 102 h 1472"/>
                <a:gd name="T78" fmla="*/ 376 w 3175"/>
                <a:gd name="T79" fmla="*/ 120 h 1472"/>
                <a:gd name="T80" fmla="*/ 1827 w 3175"/>
                <a:gd name="T81" fmla="*/ 0 h 1472"/>
                <a:gd name="T82" fmla="*/ 1926 w 3175"/>
                <a:gd name="T83" fmla="*/ 55 h 1472"/>
                <a:gd name="T84" fmla="*/ 2015 w 3175"/>
                <a:gd name="T85" fmla="*/ 69 h 1472"/>
                <a:gd name="T86" fmla="*/ 1929 w 3175"/>
                <a:gd name="T87" fmla="*/ 128 h 1472"/>
                <a:gd name="T88" fmla="*/ 1977 w 3175"/>
                <a:gd name="T89" fmla="*/ 166 h 1472"/>
                <a:gd name="T90" fmla="*/ 2094 w 3175"/>
                <a:gd name="T91" fmla="*/ 155 h 1472"/>
                <a:gd name="T92" fmla="*/ 2284 w 3175"/>
                <a:gd name="T93" fmla="*/ 193 h 1472"/>
                <a:gd name="T94" fmla="*/ 2217 w 3175"/>
                <a:gd name="T95" fmla="*/ 204 h 1472"/>
                <a:gd name="T96" fmla="*/ 2087 w 3175"/>
                <a:gd name="T97" fmla="*/ 264 h 1472"/>
                <a:gd name="T98" fmla="*/ 2021 w 3175"/>
                <a:gd name="T99" fmla="*/ 355 h 1472"/>
                <a:gd name="T100" fmla="*/ 2012 w 3175"/>
                <a:gd name="T101" fmla="*/ 451 h 1472"/>
                <a:gd name="T102" fmla="*/ 2076 w 3175"/>
                <a:gd name="T103" fmla="*/ 417 h 1472"/>
                <a:gd name="T104" fmla="*/ 2205 w 3175"/>
                <a:gd name="T105" fmla="*/ 252 h 1472"/>
                <a:gd name="T106" fmla="*/ 2267 w 3175"/>
                <a:gd name="T107" fmla="*/ 303 h 1472"/>
                <a:gd name="T108" fmla="*/ 2299 w 3175"/>
                <a:gd name="T109" fmla="*/ 394 h 1472"/>
                <a:gd name="T110" fmla="*/ 2206 w 3175"/>
                <a:gd name="T111" fmla="*/ 454 h 1472"/>
                <a:gd name="T112" fmla="*/ 2317 w 3175"/>
                <a:gd name="T113" fmla="*/ 457 h 1472"/>
                <a:gd name="T114" fmla="*/ 2570 w 3175"/>
                <a:gd name="T115" fmla="*/ 373 h 1472"/>
                <a:gd name="T116" fmla="*/ 2730 w 3175"/>
                <a:gd name="T117" fmla="*/ 252 h 1472"/>
                <a:gd name="T118" fmla="*/ 3016 w 3175"/>
                <a:gd name="T119" fmla="*/ 203 h 1472"/>
                <a:gd name="T120" fmla="*/ 3136 w 3175"/>
                <a:gd name="T121" fmla="*/ 118 h 1472"/>
                <a:gd name="T122" fmla="*/ 3149 w 3175"/>
                <a:gd name="T123" fmla="*/ 18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55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583 w 784"/>
                <a:gd name="T1" fmla="*/ 277 h 1128"/>
                <a:gd name="T2" fmla="*/ 549 w 784"/>
                <a:gd name="T3" fmla="*/ 295 h 1128"/>
                <a:gd name="T4" fmla="*/ 484 w 784"/>
                <a:gd name="T5" fmla="*/ 387 h 1128"/>
                <a:gd name="T6" fmla="*/ 465 w 784"/>
                <a:gd name="T7" fmla="*/ 457 h 1128"/>
                <a:gd name="T8" fmla="*/ 481 w 784"/>
                <a:gd name="T9" fmla="*/ 522 h 1128"/>
                <a:gd name="T10" fmla="*/ 530 w 784"/>
                <a:gd name="T11" fmla="*/ 591 h 1128"/>
                <a:gd name="T12" fmla="*/ 579 w 784"/>
                <a:gd name="T13" fmla="*/ 616 h 1128"/>
                <a:gd name="T14" fmla="*/ 625 w 784"/>
                <a:gd name="T15" fmla="*/ 600 h 1128"/>
                <a:gd name="T16" fmla="*/ 654 w 784"/>
                <a:gd name="T17" fmla="*/ 653 h 1128"/>
                <a:gd name="T18" fmla="*/ 672 w 784"/>
                <a:gd name="T19" fmla="*/ 683 h 1128"/>
                <a:gd name="T20" fmla="*/ 714 w 784"/>
                <a:gd name="T21" fmla="*/ 687 h 1128"/>
                <a:gd name="T22" fmla="*/ 749 w 784"/>
                <a:gd name="T23" fmla="*/ 712 h 1128"/>
                <a:gd name="T24" fmla="*/ 770 w 784"/>
                <a:gd name="T25" fmla="*/ 756 h 1128"/>
                <a:gd name="T26" fmla="*/ 761 w 784"/>
                <a:gd name="T27" fmla="*/ 790 h 1128"/>
                <a:gd name="T28" fmla="*/ 760 w 784"/>
                <a:gd name="T29" fmla="*/ 825 h 1128"/>
                <a:gd name="T30" fmla="*/ 772 w 784"/>
                <a:gd name="T31" fmla="*/ 882 h 1128"/>
                <a:gd name="T32" fmla="*/ 758 w 784"/>
                <a:gd name="T33" fmla="*/ 932 h 1128"/>
                <a:gd name="T34" fmla="*/ 770 w 784"/>
                <a:gd name="T35" fmla="*/ 994 h 1128"/>
                <a:gd name="T36" fmla="*/ 763 w 784"/>
                <a:gd name="T37" fmla="*/ 1054 h 1128"/>
                <a:gd name="T38" fmla="*/ 691 w 784"/>
                <a:gd name="T39" fmla="*/ 1122 h 1128"/>
                <a:gd name="T40" fmla="*/ 648 w 784"/>
                <a:gd name="T41" fmla="*/ 1103 h 1128"/>
                <a:gd name="T42" fmla="*/ 602 w 784"/>
                <a:gd name="T43" fmla="*/ 1056 h 1128"/>
                <a:gd name="T44" fmla="*/ 463 w 784"/>
                <a:gd name="T45" fmla="*/ 998 h 1128"/>
                <a:gd name="T46" fmla="*/ 425 w 784"/>
                <a:gd name="T47" fmla="*/ 967 h 1128"/>
                <a:gd name="T48" fmla="*/ 331 w 784"/>
                <a:gd name="T49" fmla="*/ 894 h 1128"/>
                <a:gd name="T50" fmla="*/ 318 w 784"/>
                <a:gd name="T51" fmla="*/ 867 h 1128"/>
                <a:gd name="T52" fmla="*/ 328 w 784"/>
                <a:gd name="T53" fmla="*/ 815 h 1128"/>
                <a:gd name="T54" fmla="*/ 290 w 784"/>
                <a:gd name="T55" fmla="*/ 778 h 1128"/>
                <a:gd name="T56" fmla="*/ 259 w 784"/>
                <a:gd name="T57" fmla="*/ 745 h 1128"/>
                <a:gd name="T58" fmla="*/ 243 w 784"/>
                <a:gd name="T59" fmla="*/ 689 h 1128"/>
                <a:gd name="T60" fmla="*/ 153 w 784"/>
                <a:gd name="T61" fmla="*/ 530 h 1128"/>
                <a:gd name="T62" fmla="*/ 120 w 784"/>
                <a:gd name="T63" fmla="*/ 487 h 1128"/>
                <a:gd name="T64" fmla="*/ 90 w 784"/>
                <a:gd name="T65" fmla="*/ 432 h 1128"/>
                <a:gd name="T66" fmla="*/ 22 w 784"/>
                <a:gd name="T67" fmla="*/ 397 h 1128"/>
                <a:gd name="T68" fmla="*/ 0 w 784"/>
                <a:gd name="T69" fmla="*/ 363 h 1128"/>
                <a:gd name="T70" fmla="*/ 13 w 784"/>
                <a:gd name="T71" fmla="*/ 276 h 1128"/>
                <a:gd name="T72" fmla="*/ 28 w 784"/>
                <a:gd name="T73" fmla="*/ 246 h 1128"/>
                <a:gd name="T74" fmla="*/ 72 w 784"/>
                <a:gd name="T75" fmla="*/ 222 h 1128"/>
                <a:gd name="T76" fmla="*/ 95 w 784"/>
                <a:gd name="T77" fmla="*/ 272 h 1128"/>
                <a:gd name="T78" fmla="*/ 158 w 784"/>
                <a:gd name="T79" fmla="*/ 307 h 1128"/>
                <a:gd name="T80" fmla="*/ 184 w 784"/>
                <a:gd name="T81" fmla="*/ 271 h 1128"/>
                <a:gd name="T82" fmla="*/ 201 w 784"/>
                <a:gd name="T83" fmla="*/ 225 h 1128"/>
                <a:gd name="T84" fmla="*/ 270 w 784"/>
                <a:gd name="T85" fmla="*/ 170 h 1128"/>
                <a:gd name="T86" fmla="*/ 344 w 784"/>
                <a:gd name="T87" fmla="*/ 120 h 1128"/>
                <a:gd name="T88" fmla="*/ 357 w 784"/>
                <a:gd name="T89" fmla="*/ 70 h 1128"/>
                <a:gd name="T90" fmla="*/ 347 w 784"/>
                <a:gd name="T91" fmla="*/ 5 h 1128"/>
                <a:gd name="T92" fmla="*/ 422 w 784"/>
                <a:gd name="T93" fmla="*/ 53 h 1128"/>
                <a:gd name="T94" fmla="*/ 467 w 784"/>
                <a:gd name="T95" fmla="*/ 107 h 1128"/>
                <a:gd name="T96" fmla="*/ 506 w 784"/>
                <a:gd name="T97" fmla="*/ 154 h 1128"/>
                <a:gd name="T98" fmla="*/ 561 w 784"/>
                <a:gd name="T99" fmla="*/ 157 h 1128"/>
                <a:gd name="T100" fmla="*/ 617 w 784"/>
                <a:gd name="T101" fmla="*/ 149 h 1128"/>
                <a:gd name="T102" fmla="*/ 640 w 784"/>
                <a:gd name="T103" fmla="*/ 156 h 1128"/>
                <a:gd name="T104" fmla="*/ 654 w 784"/>
                <a:gd name="T105" fmla="*/ 193 h 1128"/>
                <a:gd name="T106" fmla="*/ 627 w 784"/>
                <a:gd name="T107" fmla="*/ 210 h 1128"/>
                <a:gd name="T108" fmla="*/ 627 w 784"/>
                <a:gd name="T109" fmla="*/ 24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55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55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440 w 2226"/>
                <a:gd name="T1" fmla="*/ 896 h 2292"/>
                <a:gd name="T2" fmla="*/ 505 w 2226"/>
                <a:gd name="T3" fmla="*/ 985 h 2292"/>
                <a:gd name="T4" fmla="*/ 572 w 2226"/>
                <a:gd name="T5" fmla="*/ 1054 h 2292"/>
                <a:gd name="T6" fmla="*/ 716 w 2226"/>
                <a:gd name="T7" fmla="*/ 1098 h 2292"/>
                <a:gd name="T8" fmla="*/ 798 w 2226"/>
                <a:gd name="T9" fmla="*/ 1204 h 2292"/>
                <a:gd name="T10" fmla="*/ 846 w 2226"/>
                <a:gd name="T11" fmla="*/ 1292 h 2292"/>
                <a:gd name="T12" fmla="*/ 939 w 2226"/>
                <a:gd name="T13" fmla="*/ 1355 h 2292"/>
                <a:gd name="T14" fmla="*/ 957 w 2226"/>
                <a:gd name="T15" fmla="*/ 1466 h 2292"/>
                <a:gd name="T16" fmla="*/ 976 w 2226"/>
                <a:gd name="T17" fmla="*/ 1541 h 2292"/>
                <a:gd name="T18" fmla="*/ 992 w 2226"/>
                <a:gd name="T19" fmla="*/ 1632 h 2292"/>
                <a:gd name="T20" fmla="*/ 1131 w 2226"/>
                <a:gd name="T21" fmla="*/ 1698 h 2292"/>
                <a:gd name="T22" fmla="*/ 1193 w 2226"/>
                <a:gd name="T23" fmla="*/ 1805 h 2292"/>
                <a:gd name="T24" fmla="*/ 1243 w 2226"/>
                <a:gd name="T25" fmla="*/ 1864 h 2292"/>
                <a:gd name="T26" fmla="*/ 1183 w 2226"/>
                <a:gd name="T27" fmla="*/ 2003 h 2292"/>
                <a:gd name="T28" fmla="*/ 1084 w 2226"/>
                <a:gd name="T29" fmla="*/ 2128 h 2292"/>
                <a:gd name="T30" fmla="*/ 1180 w 2226"/>
                <a:gd name="T31" fmla="*/ 2161 h 2292"/>
                <a:gd name="T32" fmla="*/ 1296 w 2226"/>
                <a:gd name="T33" fmla="*/ 2234 h 2292"/>
                <a:gd name="T34" fmla="*/ 1419 w 2226"/>
                <a:gd name="T35" fmla="*/ 2198 h 2292"/>
                <a:gd name="T36" fmla="*/ 1518 w 2226"/>
                <a:gd name="T37" fmla="*/ 2036 h 2292"/>
                <a:gd name="T38" fmla="*/ 1512 w 2226"/>
                <a:gd name="T39" fmla="*/ 1918 h 2292"/>
                <a:gd name="T40" fmla="*/ 1561 w 2226"/>
                <a:gd name="T41" fmla="*/ 1793 h 2292"/>
                <a:gd name="T42" fmla="*/ 1706 w 2226"/>
                <a:gd name="T43" fmla="*/ 1727 h 2292"/>
                <a:gd name="T44" fmla="*/ 1798 w 2226"/>
                <a:gd name="T45" fmla="*/ 1681 h 2292"/>
                <a:gd name="T46" fmla="*/ 1897 w 2226"/>
                <a:gd name="T47" fmla="*/ 1641 h 2292"/>
                <a:gd name="T48" fmla="*/ 1982 w 2226"/>
                <a:gd name="T49" fmla="*/ 1400 h 2292"/>
                <a:gd name="T50" fmla="*/ 2014 w 2226"/>
                <a:gd name="T51" fmla="*/ 1288 h 2292"/>
                <a:gd name="T52" fmla="*/ 2002 w 2226"/>
                <a:gd name="T53" fmla="*/ 1090 h 2292"/>
                <a:gd name="T54" fmla="*/ 2073 w 2226"/>
                <a:gd name="T55" fmla="*/ 1009 h 2292"/>
                <a:gd name="T56" fmla="*/ 2190 w 2226"/>
                <a:gd name="T57" fmla="*/ 877 h 2292"/>
                <a:gd name="T58" fmla="*/ 2222 w 2226"/>
                <a:gd name="T59" fmla="*/ 732 h 2292"/>
                <a:gd name="T60" fmla="*/ 2157 w 2226"/>
                <a:gd name="T61" fmla="*/ 599 h 2292"/>
                <a:gd name="T62" fmla="*/ 2059 w 2226"/>
                <a:gd name="T63" fmla="*/ 563 h 2292"/>
                <a:gd name="T64" fmla="*/ 1921 w 2226"/>
                <a:gd name="T65" fmla="*/ 462 h 2292"/>
                <a:gd name="T66" fmla="*/ 1742 w 2226"/>
                <a:gd name="T67" fmla="*/ 450 h 2292"/>
                <a:gd name="T68" fmla="*/ 1670 w 2226"/>
                <a:gd name="T69" fmla="*/ 447 h 2292"/>
                <a:gd name="T70" fmla="*/ 1636 w 2226"/>
                <a:gd name="T71" fmla="*/ 394 h 2292"/>
                <a:gd name="T72" fmla="*/ 1512 w 2226"/>
                <a:gd name="T73" fmla="*/ 348 h 2292"/>
                <a:gd name="T74" fmla="*/ 1411 w 2226"/>
                <a:gd name="T75" fmla="*/ 409 h 2292"/>
                <a:gd name="T76" fmla="*/ 1338 w 2226"/>
                <a:gd name="T77" fmla="*/ 405 h 2292"/>
                <a:gd name="T78" fmla="*/ 1247 w 2226"/>
                <a:gd name="T79" fmla="*/ 384 h 2292"/>
                <a:gd name="T80" fmla="*/ 1317 w 2226"/>
                <a:gd name="T81" fmla="*/ 268 h 2292"/>
                <a:gd name="T82" fmla="*/ 1338 w 2226"/>
                <a:gd name="T83" fmla="*/ 184 h 2292"/>
                <a:gd name="T84" fmla="*/ 1291 w 2226"/>
                <a:gd name="T85" fmla="*/ 68 h 2292"/>
                <a:gd name="T86" fmla="*/ 1124 w 2226"/>
                <a:gd name="T87" fmla="*/ 135 h 2292"/>
                <a:gd name="T88" fmla="*/ 1003 w 2226"/>
                <a:gd name="T89" fmla="*/ 170 h 2292"/>
                <a:gd name="T90" fmla="*/ 960 w 2226"/>
                <a:gd name="T91" fmla="*/ 187 h 2292"/>
                <a:gd name="T92" fmla="*/ 812 w 2226"/>
                <a:gd name="T93" fmla="*/ 176 h 2292"/>
                <a:gd name="T94" fmla="*/ 811 w 2226"/>
                <a:gd name="T95" fmla="*/ 67 h 2292"/>
                <a:gd name="T96" fmla="*/ 745 w 2226"/>
                <a:gd name="T97" fmla="*/ 0 h 2292"/>
                <a:gd name="T98" fmla="*/ 700 w 2226"/>
                <a:gd name="T99" fmla="*/ 31 h 2292"/>
                <a:gd name="T100" fmla="*/ 589 w 2226"/>
                <a:gd name="T101" fmla="*/ 70 h 2292"/>
                <a:gd name="T102" fmla="*/ 560 w 2226"/>
                <a:gd name="T103" fmla="*/ 198 h 2292"/>
                <a:gd name="T104" fmla="*/ 453 w 2226"/>
                <a:gd name="T105" fmla="*/ 258 h 2292"/>
                <a:gd name="T106" fmla="*/ 286 w 2226"/>
                <a:gd name="T107" fmla="*/ 197 h 2292"/>
                <a:gd name="T108" fmla="*/ 253 w 2226"/>
                <a:gd name="T109" fmla="*/ 240 h 2292"/>
                <a:gd name="T110" fmla="*/ 198 w 2226"/>
                <a:gd name="T111" fmla="*/ 311 h 2292"/>
                <a:gd name="T112" fmla="*/ 246 w 2226"/>
                <a:gd name="T113" fmla="*/ 388 h 2292"/>
                <a:gd name="T114" fmla="*/ 194 w 2226"/>
                <a:gd name="T115" fmla="*/ 560 h 2292"/>
                <a:gd name="T116" fmla="*/ 100 w 2226"/>
                <a:gd name="T117" fmla="*/ 567 h 2292"/>
                <a:gd name="T118" fmla="*/ 16 w 2226"/>
                <a:gd name="T119" fmla="*/ 687 h 2292"/>
                <a:gd name="T120" fmla="*/ 22 w 2226"/>
                <a:gd name="T121" fmla="*/ 824 h 2292"/>
                <a:gd name="T122" fmla="*/ 120 w 2226"/>
                <a:gd name="T123" fmla="*/ 905 h 2292"/>
                <a:gd name="T124" fmla="*/ 191 w 2226"/>
                <a:gd name="T125" fmla="*/ 949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56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94 w 161"/>
                <a:gd name="T1" fmla="*/ 0 h 93"/>
                <a:gd name="T2" fmla="*/ 107 w 161"/>
                <a:gd name="T3" fmla="*/ 18 h 93"/>
                <a:gd name="T4" fmla="*/ 112 w 161"/>
                <a:gd name="T5" fmla="*/ 12 h 93"/>
                <a:gd name="T6" fmla="*/ 117 w 161"/>
                <a:gd name="T7" fmla="*/ 8 h 93"/>
                <a:gd name="T8" fmla="*/ 122 w 161"/>
                <a:gd name="T9" fmla="*/ 5 h 93"/>
                <a:gd name="T10" fmla="*/ 127 w 161"/>
                <a:gd name="T11" fmla="*/ 3 h 93"/>
                <a:gd name="T12" fmla="*/ 137 w 161"/>
                <a:gd name="T13" fmla="*/ 1 h 93"/>
                <a:gd name="T14" fmla="*/ 148 w 161"/>
                <a:gd name="T15" fmla="*/ 0 h 93"/>
                <a:gd name="T16" fmla="*/ 151 w 161"/>
                <a:gd name="T17" fmla="*/ 0 h 93"/>
                <a:gd name="T18" fmla="*/ 161 w 161"/>
                <a:gd name="T19" fmla="*/ 0 h 93"/>
                <a:gd name="T20" fmla="*/ 161 w 161"/>
                <a:gd name="T21" fmla="*/ 92 h 93"/>
                <a:gd name="T22" fmla="*/ 155 w 161"/>
                <a:gd name="T23" fmla="*/ 93 h 93"/>
                <a:gd name="T24" fmla="*/ 150 w 161"/>
                <a:gd name="T25" fmla="*/ 93 h 93"/>
                <a:gd name="T26" fmla="*/ 145 w 161"/>
                <a:gd name="T27" fmla="*/ 92 h 93"/>
                <a:gd name="T28" fmla="*/ 140 w 161"/>
                <a:gd name="T29" fmla="*/ 91 h 93"/>
                <a:gd name="T30" fmla="*/ 129 w 161"/>
                <a:gd name="T31" fmla="*/ 88 h 93"/>
                <a:gd name="T32" fmla="*/ 120 w 161"/>
                <a:gd name="T33" fmla="*/ 82 h 93"/>
                <a:gd name="T34" fmla="*/ 111 w 161"/>
                <a:gd name="T35" fmla="*/ 75 h 93"/>
                <a:gd name="T36" fmla="*/ 104 w 161"/>
                <a:gd name="T37" fmla="*/ 67 h 93"/>
                <a:gd name="T38" fmla="*/ 97 w 161"/>
                <a:gd name="T39" fmla="*/ 59 h 93"/>
                <a:gd name="T40" fmla="*/ 94 w 161"/>
                <a:gd name="T41" fmla="*/ 49 h 93"/>
                <a:gd name="T42" fmla="*/ 92 w 161"/>
                <a:gd name="T43" fmla="*/ 50 h 93"/>
                <a:gd name="T44" fmla="*/ 89 w 161"/>
                <a:gd name="T45" fmla="*/ 51 h 93"/>
                <a:gd name="T46" fmla="*/ 86 w 161"/>
                <a:gd name="T47" fmla="*/ 51 h 93"/>
                <a:gd name="T48" fmla="*/ 84 w 161"/>
                <a:gd name="T49" fmla="*/ 51 h 93"/>
                <a:gd name="T50" fmla="*/ 78 w 161"/>
                <a:gd name="T51" fmla="*/ 50 h 93"/>
                <a:gd name="T52" fmla="*/ 74 w 161"/>
                <a:gd name="T53" fmla="*/ 49 h 93"/>
                <a:gd name="T54" fmla="*/ 65 w 161"/>
                <a:gd name="T55" fmla="*/ 48 h 93"/>
                <a:gd name="T56" fmla="*/ 55 w 161"/>
                <a:gd name="T57" fmla="*/ 45 h 93"/>
                <a:gd name="T58" fmla="*/ 44 w 161"/>
                <a:gd name="T59" fmla="*/ 40 h 93"/>
                <a:gd name="T60" fmla="*/ 32 w 161"/>
                <a:gd name="T61" fmla="*/ 34 h 93"/>
                <a:gd name="T62" fmla="*/ 21 w 161"/>
                <a:gd name="T63" fmla="*/ 26 h 93"/>
                <a:gd name="T64" fmla="*/ 12 w 161"/>
                <a:gd name="T65" fmla="*/ 18 h 93"/>
                <a:gd name="T66" fmla="*/ 8 w 161"/>
                <a:gd name="T67" fmla="*/ 14 h 93"/>
                <a:gd name="T68" fmla="*/ 5 w 161"/>
                <a:gd name="T69" fmla="*/ 9 h 93"/>
                <a:gd name="T70" fmla="*/ 3 w 161"/>
                <a:gd name="T71" fmla="*/ 5 h 93"/>
                <a:gd name="T72" fmla="*/ 0 w 161"/>
                <a:gd name="T73" fmla="*/ 0 h 93"/>
                <a:gd name="T74" fmla="*/ 94 w 16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56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38 w 192"/>
                <a:gd name="T1" fmla="*/ 3 h 307"/>
                <a:gd name="T2" fmla="*/ 37 w 192"/>
                <a:gd name="T3" fmla="*/ 0 h 307"/>
                <a:gd name="T4" fmla="*/ 57 w 192"/>
                <a:gd name="T5" fmla="*/ 3 h 307"/>
                <a:gd name="T6" fmla="*/ 110 w 192"/>
                <a:gd name="T7" fmla="*/ 14 h 307"/>
                <a:gd name="T8" fmla="*/ 155 w 192"/>
                <a:gd name="T9" fmla="*/ 25 h 307"/>
                <a:gd name="T10" fmla="*/ 181 w 192"/>
                <a:gd name="T11" fmla="*/ 28 h 307"/>
                <a:gd name="T12" fmla="*/ 192 w 192"/>
                <a:gd name="T13" fmla="*/ 35 h 307"/>
                <a:gd name="T14" fmla="*/ 188 w 192"/>
                <a:gd name="T15" fmla="*/ 47 h 307"/>
                <a:gd name="T16" fmla="*/ 175 w 192"/>
                <a:gd name="T17" fmla="*/ 82 h 307"/>
                <a:gd name="T18" fmla="*/ 158 w 192"/>
                <a:gd name="T19" fmla="*/ 127 h 307"/>
                <a:gd name="T20" fmla="*/ 147 w 192"/>
                <a:gd name="T21" fmla="*/ 165 h 307"/>
                <a:gd name="T22" fmla="*/ 146 w 192"/>
                <a:gd name="T23" fmla="*/ 207 h 307"/>
                <a:gd name="T24" fmla="*/ 144 w 192"/>
                <a:gd name="T25" fmla="*/ 249 h 307"/>
                <a:gd name="T26" fmla="*/ 134 w 192"/>
                <a:gd name="T27" fmla="*/ 277 h 307"/>
                <a:gd name="T28" fmla="*/ 106 w 192"/>
                <a:gd name="T29" fmla="*/ 296 h 307"/>
                <a:gd name="T30" fmla="*/ 83 w 192"/>
                <a:gd name="T31" fmla="*/ 303 h 307"/>
                <a:gd name="T32" fmla="*/ 72 w 192"/>
                <a:gd name="T33" fmla="*/ 307 h 307"/>
                <a:gd name="T34" fmla="*/ 52 w 192"/>
                <a:gd name="T35" fmla="*/ 305 h 307"/>
                <a:gd name="T36" fmla="*/ 32 w 192"/>
                <a:gd name="T37" fmla="*/ 291 h 307"/>
                <a:gd name="T38" fmla="*/ 30 w 192"/>
                <a:gd name="T39" fmla="*/ 277 h 307"/>
                <a:gd name="T40" fmla="*/ 22 w 192"/>
                <a:gd name="T41" fmla="*/ 257 h 307"/>
                <a:gd name="T42" fmla="*/ 10 w 192"/>
                <a:gd name="T43" fmla="*/ 231 h 307"/>
                <a:gd name="T44" fmla="*/ 2 w 192"/>
                <a:gd name="T45" fmla="*/ 211 h 307"/>
                <a:gd name="T46" fmla="*/ 0 w 192"/>
                <a:gd name="T47" fmla="*/ 197 h 307"/>
                <a:gd name="T48" fmla="*/ 0 w 192"/>
                <a:gd name="T49" fmla="*/ 180 h 307"/>
                <a:gd name="T50" fmla="*/ 2 w 192"/>
                <a:gd name="T51" fmla="*/ 165 h 307"/>
                <a:gd name="T52" fmla="*/ 11 w 192"/>
                <a:gd name="T53" fmla="*/ 145 h 307"/>
                <a:gd name="T54" fmla="*/ 33 w 192"/>
                <a:gd name="T55" fmla="*/ 109 h 307"/>
                <a:gd name="T56" fmla="*/ 48 w 192"/>
                <a:gd name="T57" fmla="*/ 81 h 307"/>
                <a:gd name="T58" fmla="*/ 52 w 192"/>
                <a:gd name="T59" fmla="*/ 62 h 307"/>
                <a:gd name="T60" fmla="*/ 53 w 192"/>
                <a:gd name="T61" fmla="*/ 41 h 307"/>
                <a:gd name="T62" fmla="*/ 55 w 192"/>
                <a:gd name="T63" fmla="*/ 30 h 307"/>
                <a:gd name="T64" fmla="*/ 57 w 192"/>
                <a:gd name="T65" fmla="*/ 26 h 307"/>
                <a:gd name="T66" fmla="*/ 60 w 192"/>
                <a:gd name="T67" fmla="*/ 22 h 307"/>
                <a:gd name="T68" fmla="*/ 44 w 192"/>
                <a:gd name="T69" fmla="*/ 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56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6 w 398"/>
                <a:gd name="T1" fmla="*/ 2 h 518"/>
                <a:gd name="T2" fmla="*/ 95 w 398"/>
                <a:gd name="T3" fmla="*/ 13 h 518"/>
                <a:gd name="T4" fmla="*/ 116 w 398"/>
                <a:gd name="T5" fmla="*/ 23 h 518"/>
                <a:gd name="T6" fmla="*/ 80 w 398"/>
                <a:gd name="T7" fmla="*/ 47 h 518"/>
                <a:gd name="T8" fmla="*/ 64 w 398"/>
                <a:gd name="T9" fmla="*/ 62 h 518"/>
                <a:gd name="T10" fmla="*/ 77 w 398"/>
                <a:gd name="T11" fmla="*/ 69 h 518"/>
                <a:gd name="T12" fmla="*/ 167 w 398"/>
                <a:gd name="T13" fmla="*/ 79 h 518"/>
                <a:gd name="T14" fmla="*/ 210 w 398"/>
                <a:gd name="T15" fmla="*/ 109 h 518"/>
                <a:gd name="T16" fmla="*/ 154 w 398"/>
                <a:gd name="T17" fmla="*/ 127 h 518"/>
                <a:gd name="T18" fmla="*/ 147 w 398"/>
                <a:gd name="T19" fmla="*/ 138 h 518"/>
                <a:gd name="T20" fmla="*/ 191 w 398"/>
                <a:gd name="T21" fmla="*/ 143 h 518"/>
                <a:gd name="T22" fmla="*/ 211 w 398"/>
                <a:gd name="T23" fmla="*/ 156 h 518"/>
                <a:gd name="T24" fmla="*/ 243 w 398"/>
                <a:gd name="T25" fmla="*/ 191 h 518"/>
                <a:gd name="T26" fmla="*/ 258 w 398"/>
                <a:gd name="T27" fmla="*/ 212 h 518"/>
                <a:gd name="T28" fmla="*/ 260 w 398"/>
                <a:gd name="T29" fmla="*/ 237 h 518"/>
                <a:gd name="T30" fmla="*/ 272 w 398"/>
                <a:gd name="T31" fmla="*/ 254 h 518"/>
                <a:gd name="T32" fmla="*/ 286 w 398"/>
                <a:gd name="T33" fmla="*/ 279 h 518"/>
                <a:gd name="T34" fmla="*/ 306 w 398"/>
                <a:gd name="T35" fmla="*/ 297 h 518"/>
                <a:gd name="T36" fmla="*/ 327 w 398"/>
                <a:gd name="T37" fmla="*/ 320 h 518"/>
                <a:gd name="T38" fmla="*/ 346 w 398"/>
                <a:gd name="T39" fmla="*/ 337 h 518"/>
                <a:gd name="T40" fmla="*/ 370 w 398"/>
                <a:gd name="T41" fmla="*/ 341 h 518"/>
                <a:gd name="T42" fmla="*/ 396 w 398"/>
                <a:gd name="T43" fmla="*/ 365 h 518"/>
                <a:gd name="T44" fmla="*/ 395 w 398"/>
                <a:gd name="T45" fmla="*/ 395 h 518"/>
                <a:gd name="T46" fmla="*/ 382 w 398"/>
                <a:gd name="T47" fmla="*/ 404 h 518"/>
                <a:gd name="T48" fmla="*/ 367 w 398"/>
                <a:gd name="T49" fmla="*/ 415 h 518"/>
                <a:gd name="T50" fmla="*/ 368 w 398"/>
                <a:gd name="T51" fmla="*/ 426 h 518"/>
                <a:gd name="T52" fmla="*/ 376 w 398"/>
                <a:gd name="T53" fmla="*/ 443 h 518"/>
                <a:gd name="T54" fmla="*/ 359 w 398"/>
                <a:gd name="T55" fmla="*/ 463 h 518"/>
                <a:gd name="T56" fmla="*/ 146 w 398"/>
                <a:gd name="T57" fmla="*/ 500 h 518"/>
                <a:gd name="T58" fmla="*/ 68 w 398"/>
                <a:gd name="T59" fmla="*/ 508 h 518"/>
                <a:gd name="T60" fmla="*/ 53 w 398"/>
                <a:gd name="T61" fmla="*/ 518 h 518"/>
                <a:gd name="T62" fmla="*/ 58 w 398"/>
                <a:gd name="T63" fmla="*/ 493 h 518"/>
                <a:gd name="T64" fmla="*/ 71 w 398"/>
                <a:gd name="T65" fmla="*/ 476 h 518"/>
                <a:gd name="T66" fmla="*/ 114 w 398"/>
                <a:gd name="T67" fmla="*/ 458 h 518"/>
                <a:gd name="T68" fmla="*/ 172 w 398"/>
                <a:gd name="T69" fmla="*/ 439 h 518"/>
                <a:gd name="T70" fmla="*/ 179 w 398"/>
                <a:gd name="T71" fmla="*/ 426 h 518"/>
                <a:gd name="T72" fmla="*/ 171 w 398"/>
                <a:gd name="T73" fmla="*/ 434 h 518"/>
                <a:gd name="T74" fmla="*/ 111 w 398"/>
                <a:gd name="T75" fmla="*/ 432 h 518"/>
                <a:gd name="T76" fmla="*/ 76 w 398"/>
                <a:gd name="T77" fmla="*/ 420 h 518"/>
                <a:gd name="T78" fmla="*/ 77 w 398"/>
                <a:gd name="T79" fmla="*/ 402 h 518"/>
                <a:gd name="T80" fmla="*/ 95 w 398"/>
                <a:gd name="T81" fmla="*/ 391 h 518"/>
                <a:gd name="T82" fmla="*/ 87 w 398"/>
                <a:gd name="T83" fmla="*/ 352 h 518"/>
                <a:gd name="T84" fmla="*/ 105 w 398"/>
                <a:gd name="T85" fmla="*/ 329 h 518"/>
                <a:gd name="T86" fmla="*/ 154 w 398"/>
                <a:gd name="T87" fmla="*/ 309 h 518"/>
                <a:gd name="T88" fmla="*/ 172 w 398"/>
                <a:gd name="T89" fmla="*/ 291 h 518"/>
                <a:gd name="T90" fmla="*/ 148 w 398"/>
                <a:gd name="T91" fmla="*/ 271 h 518"/>
                <a:gd name="T92" fmla="*/ 139 w 398"/>
                <a:gd name="T93" fmla="*/ 247 h 518"/>
                <a:gd name="T94" fmla="*/ 94 w 398"/>
                <a:gd name="T95" fmla="*/ 239 h 518"/>
                <a:gd name="T96" fmla="*/ 80 w 398"/>
                <a:gd name="T97" fmla="*/ 216 h 518"/>
                <a:gd name="T98" fmla="*/ 90 w 398"/>
                <a:gd name="T99" fmla="*/ 192 h 518"/>
                <a:gd name="T100" fmla="*/ 100 w 398"/>
                <a:gd name="T101" fmla="*/ 168 h 518"/>
                <a:gd name="T102" fmla="*/ 73 w 398"/>
                <a:gd name="T103" fmla="*/ 186 h 518"/>
                <a:gd name="T104" fmla="*/ 22 w 398"/>
                <a:gd name="T105" fmla="*/ 162 h 518"/>
                <a:gd name="T106" fmla="*/ 20 w 398"/>
                <a:gd name="T107" fmla="*/ 142 h 518"/>
                <a:gd name="T108" fmla="*/ 14 w 398"/>
                <a:gd name="T109" fmla="*/ 131 h 518"/>
                <a:gd name="T110" fmla="*/ 20 w 398"/>
                <a:gd name="T111" fmla="*/ 63 h 518"/>
                <a:gd name="T112" fmla="*/ 19 w 398"/>
                <a:gd name="T113" fmla="*/ 49 h 518"/>
                <a:gd name="T114" fmla="*/ 4 w 398"/>
                <a:gd name="T115" fmla="*/ 40 h 518"/>
                <a:gd name="T116" fmla="*/ 20 w 398"/>
                <a:gd name="T117" fmla="*/ 19 h 518"/>
                <a:gd name="T118" fmla="*/ 3 w 398"/>
                <a:gd name="T119" fmla="*/ 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56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56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373 w 2936"/>
                <a:gd name="T1" fmla="*/ 1071 h 1983"/>
                <a:gd name="T2" fmla="*/ 385 w 2936"/>
                <a:gd name="T3" fmla="*/ 1182 h 1983"/>
                <a:gd name="T4" fmla="*/ 478 w 2936"/>
                <a:gd name="T5" fmla="*/ 1358 h 1983"/>
                <a:gd name="T6" fmla="*/ 768 w 2936"/>
                <a:gd name="T7" fmla="*/ 1492 h 1983"/>
                <a:gd name="T8" fmla="*/ 1036 w 2936"/>
                <a:gd name="T9" fmla="*/ 1552 h 1983"/>
                <a:gd name="T10" fmla="*/ 1124 w 2936"/>
                <a:gd name="T11" fmla="*/ 1529 h 1983"/>
                <a:gd name="T12" fmla="*/ 1401 w 2936"/>
                <a:gd name="T13" fmla="*/ 1448 h 1983"/>
                <a:gd name="T14" fmla="*/ 1547 w 2936"/>
                <a:gd name="T15" fmla="*/ 1542 h 1983"/>
                <a:gd name="T16" fmla="*/ 1577 w 2936"/>
                <a:gd name="T17" fmla="*/ 1697 h 1983"/>
                <a:gd name="T18" fmla="*/ 1607 w 2936"/>
                <a:gd name="T19" fmla="*/ 1773 h 1983"/>
                <a:gd name="T20" fmla="*/ 1706 w 2936"/>
                <a:gd name="T21" fmla="*/ 1912 h 1983"/>
                <a:gd name="T22" fmla="*/ 1842 w 2936"/>
                <a:gd name="T23" fmla="*/ 1859 h 1983"/>
                <a:gd name="T24" fmla="*/ 2072 w 2936"/>
                <a:gd name="T25" fmla="*/ 1854 h 1983"/>
                <a:gd name="T26" fmla="*/ 2265 w 2936"/>
                <a:gd name="T27" fmla="*/ 1983 h 1983"/>
                <a:gd name="T28" fmla="*/ 2357 w 2936"/>
                <a:gd name="T29" fmla="*/ 1910 h 1983"/>
                <a:gd name="T30" fmla="*/ 2457 w 2936"/>
                <a:gd name="T31" fmla="*/ 1866 h 1983"/>
                <a:gd name="T32" fmla="*/ 2546 w 2936"/>
                <a:gd name="T33" fmla="*/ 1826 h 1983"/>
                <a:gd name="T34" fmla="*/ 2683 w 2936"/>
                <a:gd name="T35" fmla="*/ 1732 h 1983"/>
                <a:gd name="T36" fmla="*/ 2719 w 2936"/>
                <a:gd name="T37" fmla="*/ 1616 h 1983"/>
                <a:gd name="T38" fmla="*/ 2794 w 2936"/>
                <a:gd name="T39" fmla="*/ 1420 h 1983"/>
                <a:gd name="T40" fmla="*/ 2705 w 2936"/>
                <a:gd name="T41" fmla="*/ 1375 h 1983"/>
                <a:gd name="T42" fmla="*/ 2640 w 2936"/>
                <a:gd name="T43" fmla="*/ 1273 h 1983"/>
                <a:gd name="T44" fmla="*/ 2669 w 2936"/>
                <a:gd name="T45" fmla="*/ 1227 h 1983"/>
                <a:gd name="T46" fmla="*/ 2532 w 2936"/>
                <a:gd name="T47" fmla="*/ 1061 h 1983"/>
                <a:gd name="T48" fmla="*/ 2583 w 2936"/>
                <a:gd name="T49" fmla="*/ 993 h 1983"/>
                <a:gd name="T50" fmla="*/ 2453 w 2936"/>
                <a:gd name="T51" fmla="*/ 962 h 1983"/>
                <a:gd name="T52" fmla="*/ 2333 w 2936"/>
                <a:gd name="T53" fmla="*/ 887 h 1983"/>
                <a:gd name="T54" fmla="*/ 2368 w 2936"/>
                <a:gd name="T55" fmla="*/ 836 h 1983"/>
                <a:gd name="T56" fmla="*/ 2443 w 2936"/>
                <a:gd name="T57" fmla="*/ 756 h 1983"/>
                <a:gd name="T58" fmla="*/ 2496 w 2936"/>
                <a:gd name="T59" fmla="*/ 780 h 1983"/>
                <a:gd name="T60" fmla="*/ 2532 w 2936"/>
                <a:gd name="T61" fmla="*/ 853 h 1983"/>
                <a:gd name="T62" fmla="*/ 2689 w 2936"/>
                <a:gd name="T63" fmla="*/ 763 h 1983"/>
                <a:gd name="T64" fmla="*/ 2828 w 2936"/>
                <a:gd name="T65" fmla="*/ 673 h 1983"/>
                <a:gd name="T66" fmla="*/ 2886 w 2936"/>
                <a:gd name="T67" fmla="*/ 564 h 1983"/>
                <a:gd name="T68" fmla="*/ 2928 w 2936"/>
                <a:gd name="T69" fmla="*/ 494 h 1983"/>
                <a:gd name="T70" fmla="*/ 2893 w 2936"/>
                <a:gd name="T71" fmla="*/ 307 h 1983"/>
                <a:gd name="T72" fmla="*/ 2722 w 2936"/>
                <a:gd name="T73" fmla="*/ 341 h 1983"/>
                <a:gd name="T74" fmla="*/ 2461 w 2936"/>
                <a:gd name="T75" fmla="*/ 205 h 1983"/>
                <a:gd name="T76" fmla="*/ 2300 w 2936"/>
                <a:gd name="T77" fmla="*/ 89 h 1983"/>
                <a:gd name="T78" fmla="*/ 1980 w 2936"/>
                <a:gd name="T79" fmla="*/ 53 h 1983"/>
                <a:gd name="T80" fmla="*/ 2007 w 2936"/>
                <a:gd name="T81" fmla="*/ 155 h 1983"/>
                <a:gd name="T82" fmla="*/ 1952 w 2936"/>
                <a:gd name="T83" fmla="*/ 227 h 1983"/>
                <a:gd name="T84" fmla="*/ 2025 w 2936"/>
                <a:gd name="T85" fmla="*/ 350 h 1983"/>
                <a:gd name="T86" fmla="*/ 2146 w 2936"/>
                <a:gd name="T87" fmla="*/ 370 h 1983"/>
                <a:gd name="T88" fmla="*/ 2041 w 2936"/>
                <a:gd name="T89" fmla="*/ 455 h 1983"/>
                <a:gd name="T90" fmla="*/ 1891 w 2936"/>
                <a:gd name="T91" fmla="*/ 570 h 1983"/>
                <a:gd name="T92" fmla="*/ 1630 w 2936"/>
                <a:gd name="T93" fmla="*/ 713 h 1983"/>
                <a:gd name="T94" fmla="*/ 1228 w 2936"/>
                <a:gd name="T95" fmla="*/ 659 h 1983"/>
                <a:gd name="T96" fmla="*/ 1036 w 2936"/>
                <a:gd name="T97" fmla="*/ 560 h 1983"/>
                <a:gd name="T98" fmla="*/ 752 w 2936"/>
                <a:gd name="T99" fmla="*/ 495 h 1983"/>
                <a:gd name="T100" fmla="*/ 686 w 2936"/>
                <a:gd name="T101" fmla="*/ 379 h 1983"/>
                <a:gd name="T102" fmla="*/ 512 w 2936"/>
                <a:gd name="T103" fmla="*/ 299 h 1983"/>
                <a:gd name="T104" fmla="*/ 430 w 2936"/>
                <a:gd name="T105" fmla="*/ 311 h 1983"/>
                <a:gd name="T106" fmla="*/ 423 w 2936"/>
                <a:gd name="T107" fmla="*/ 388 h 1983"/>
                <a:gd name="T108" fmla="*/ 305 w 2936"/>
                <a:gd name="T109" fmla="*/ 382 h 1983"/>
                <a:gd name="T110" fmla="*/ 227 w 2936"/>
                <a:gd name="T111" fmla="*/ 507 h 1983"/>
                <a:gd name="T112" fmla="*/ 260 w 2936"/>
                <a:gd name="T113" fmla="*/ 595 h 1983"/>
                <a:gd name="T114" fmla="*/ 252 w 2936"/>
                <a:gd name="T115" fmla="*/ 716 h 1983"/>
                <a:gd name="T116" fmla="*/ 118 w 2936"/>
                <a:gd name="T117" fmla="*/ 781 h 1983"/>
                <a:gd name="T118" fmla="*/ 40 w 2936"/>
                <a:gd name="T119" fmla="*/ 894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56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56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426 w 438"/>
                <a:gd name="T1" fmla="*/ 190 h 451"/>
                <a:gd name="T2" fmla="*/ 408 w 438"/>
                <a:gd name="T3" fmla="*/ 128 h 451"/>
                <a:gd name="T4" fmla="*/ 387 w 438"/>
                <a:gd name="T5" fmla="*/ 85 h 451"/>
                <a:gd name="T6" fmla="*/ 367 w 438"/>
                <a:gd name="T7" fmla="*/ 62 h 451"/>
                <a:gd name="T8" fmla="*/ 356 w 438"/>
                <a:gd name="T9" fmla="*/ 58 h 451"/>
                <a:gd name="T10" fmla="*/ 335 w 438"/>
                <a:gd name="T11" fmla="*/ 45 h 451"/>
                <a:gd name="T12" fmla="*/ 314 w 438"/>
                <a:gd name="T13" fmla="*/ 38 h 451"/>
                <a:gd name="T14" fmla="*/ 293 w 438"/>
                <a:gd name="T15" fmla="*/ 38 h 451"/>
                <a:gd name="T16" fmla="*/ 276 w 438"/>
                <a:gd name="T17" fmla="*/ 42 h 451"/>
                <a:gd name="T18" fmla="*/ 251 w 438"/>
                <a:gd name="T19" fmla="*/ 58 h 451"/>
                <a:gd name="T20" fmla="*/ 235 w 438"/>
                <a:gd name="T21" fmla="*/ 67 h 451"/>
                <a:gd name="T22" fmla="*/ 217 w 438"/>
                <a:gd name="T23" fmla="*/ 66 h 451"/>
                <a:gd name="T24" fmla="*/ 174 w 438"/>
                <a:gd name="T25" fmla="*/ 37 h 451"/>
                <a:gd name="T26" fmla="*/ 113 w 438"/>
                <a:gd name="T27" fmla="*/ 0 h 451"/>
                <a:gd name="T28" fmla="*/ 95 w 438"/>
                <a:gd name="T29" fmla="*/ 23 h 451"/>
                <a:gd name="T30" fmla="*/ 93 w 438"/>
                <a:gd name="T31" fmla="*/ 43 h 451"/>
                <a:gd name="T32" fmla="*/ 98 w 438"/>
                <a:gd name="T33" fmla="*/ 52 h 451"/>
                <a:gd name="T34" fmla="*/ 119 w 438"/>
                <a:gd name="T35" fmla="*/ 69 h 451"/>
                <a:gd name="T36" fmla="*/ 99 w 438"/>
                <a:gd name="T37" fmla="*/ 73 h 451"/>
                <a:gd name="T38" fmla="*/ 66 w 438"/>
                <a:gd name="T39" fmla="*/ 93 h 451"/>
                <a:gd name="T40" fmla="*/ 58 w 438"/>
                <a:gd name="T41" fmla="*/ 119 h 451"/>
                <a:gd name="T42" fmla="*/ 45 w 438"/>
                <a:gd name="T43" fmla="*/ 138 h 451"/>
                <a:gd name="T44" fmla="*/ 35 w 438"/>
                <a:gd name="T45" fmla="*/ 156 h 451"/>
                <a:gd name="T46" fmla="*/ 33 w 438"/>
                <a:gd name="T47" fmla="*/ 179 h 451"/>
                <a:gd name="T48" fmla="*/ 7 w 438"/>
                <a:gd name="T49" fmla="*/ 238 h 451"/>
                <a:gd name="T50" fmla="*/ 15 w 438"/>
                <a:gd name="T51" fmla="*/ 246 h 451"/>
                <a:gd name="T52" fmla="*/ 26 w 438"/>
                <a:gd name="T53" fmla="*/ 247 h 451"/>
                <a:gd name="T54" fmla="*/ 33 w 438"/>
                <a:gd name="T55" fmla="*/ 346 h 451"/>
                <a:gd name="T56" fmla="*/ 93 w 438"/>
                <a:gd name="T57" fmla="*/ 353 h 451"/>
                <a:gd name="T58" fmla="*/ 104 w 438"/>
                <a:gd name="T59" fmla="*/ 376 h 451"/>
                <a:gd name="T60" fmla="*/ 89 w 438"/>
                <a:gd name="T61" fmla="*/ 425 h 451"/>
                <a:gd name="T62" fmla="*/ 109 w 438"/>
                <a:gd name="T63" fmla="*/ 447 h 451"/>
                <a:gd name="T64" fmla="*/ 152 w 438"/>
                <a:gd name="T65" fmla="*/ 447 h 451"/>
                <a:gd name="T66" fmla="*/ 205 w 438"/>
                <a:gd name="T67" fmla="*/ 444 h 451"/>
                <a:gd name="T68" fmla="*/ 276 w 438"/>
                <a:gd name="T69" fmla="*/ 446 h 451"/>
                <a:gd name="T70" fmla="*/ 343 w 438"/>
                <a:gd name="T71" fmla="*/ 442 h 451"/>
                <a:gd name="T72" fmla="*/ 372 w 438"/>
                <a:gd name="T73" fmla="*/ 432 h 451"/>
                <a:gd name="T74" fmla="*/ 359 w 438"/>
                <a:gd name="T75" fmla="*/ 413 h 451"/>
                <a:gd name="T76" fmla="*/ 369 w 438"/>
                <a:gd name="T77" fmla="*/ 403 h 451"/>
                <a:gd name="T78" fmla="*/ 372 w 438"/>
                <a:gd name="T79" fmla="*/ 382 h 451"/>
                <a:gd name="T80" fmla="*/ 380 w 438"/>
                <a:gd name="T81" fmla="*/ 367 h 451"/>
                <a:gd name="T82" fmla="*/ 343 w 438"/>
                <a:gd name="T83" fmla="*/ 344 h 451"/>
                <a:gd name="T84" fmla="*/ 325 w 438"/>
                <a:gd name="T85" fmla="*/ 323 h 451"/>
                <a:gd name="T86" fmla="*/ 311 w 438"/>
                <a:gd name="T87" fmla="*/ 294 h 451"/>
                <a:gd name="T88" fmla="*/ 294 w 438"/>
                <a:gd name="T89" fmla="*/ 277 h 451"/>
                <a:gd name="T90" fmla="*/ 314 w 438"/>
                <a:gd name="T91" fmla="*/ 275 h 451"/>
                <a:gd name="T92" fmla="*/ 346 w 438"/>
                <a:gd name="T93" fmla="*/ 271 h 451"/>
                <a:gd name="T94" fmla="*/ 369 w 438"/>
                <a:gd name="T95" fmla="*/ 260 h 451"/>
                <a:gd name="T96" fmla="*/ 407 w 438"/>
                <a:gd name="T97" fmla="*/ 240 h 451"/>
                <a:gd name="T98" fmla="*/ 438 w 438"/>
                <a:gd name="T99" fmla="*/ 23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56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327 w 578"/>
                <a:gd name="T1" fmla="*/ 88 h 524"/>
                <a:gd name="T2" fmla="*/ 312 w 578"/>
                <a:gd name="T3" fmla="*/ 85 h 524"/>
                <a:gd name="T4" fmla="*/ 301 w 578"/>
                <a:gd name="T5" fmla="*/ 79 h 524"/>
                <a:gd name="T6" fmla="*/ 275 w 578"/>
                <a:gd name="T7" fmla="*/ 66 h 524"/>
                <a:gd name="T8" fmla="*/ 251 w 578"/>
                <a:gd name="T9" fmla="*/ 78 h 524"/>
                <a:gd name="T10" fmla="*/ 246 w 578"/>
                <a:gd name="T11" fmla="*/ 105 h 524"/>
                <a:gd name="T12" fmla="*/ 253 w 578"/>
                <a:gd name="T13" fmla="*/ 153 h 524"/>
                <a:gd name="T14" fmla="*/ 270 w 578"/>
                <a:gd name="T15" fmla="*/ 172 h 524"/>
                <a:gd name="T16" fmla="*/ 287 w 578"/>
                <a:gd name="T17" fmla="*/ 178 h 524"/>
                <a:gd name="T18" fmla="*/ 298 w 578"/>
                <a:gd name="T19" fmla="*/ 191 h 524"/>
                <a:gd name="T20" fmla="*/ 351 w 578"/>
                <a:gd name="T21" fmla="*/ 225 h 524"/>
                <a:gd name="T22" fmla="*/ 449 w 578"/>
                <a:gd name="T23" fmla="*/ 309 h 524"/>
                <a:gd name="T24" fmla="*/ 477 w 578"/>
                <a:gd name="T25" fmla="*/ 322 h 524"/>
                <a:gd name="T26" fmla="*/ 504 w 578"/>
                <a:gd name="T27" fmla="*/ 328 h 524"/>
                <a:gd name="T28" fmla="*/ 536 w 578"/>
                <a:gd name="T29" fmla="*/ 356 h 524"/>
                <a:gd name="T30" fmla="*/ 578 w 578"/>
                <a:gd name="T31" fmla="*/ 376 h 524"/>
                <a:gd name="T32" fmla="*/ 565 w 578"/>
                <a:gd name="T33" fmla="*/ 407 h 524"/>
                <a:gd name="T34" fmla="*/ 526 w 578"/>
                <a:gd name="T35" fmla="*/ 383 h 524"/>
                <a:gd name="T36" fmla="*/ 508 w 578"/>
                <a:gd name="T37" fmla="*/ 376 h 524"/>
                <a:gd name="T38" fmla="*/ 498 w 578"/>
                <a:gd name="T39" fmla="*/ 397 h 524"/>
                <a:gd name="T40" fmla="*/ 506 w 578"/>
                <a:gd name="T41" fmla="*/ 426 h 524"/>
                <a:gd name="T42" fmla="*/ 514 w 578"/>
                <a:gd name="T43" fmla="*/ 442 h 524"/>
                <a:gd name="T44" fmla="*/ 500 w 578"/>
                <a:gd name="T45" fmla="*/ 468 h 524"/>
                <a:gd name="T46" fmla="*/ 483 w 578"/>
                <a:gd name="T47" fmla="*/ 505 h 524"/>
                <a:gd name="T48" fmla="*/ 465 w 578"/>
                <a:gd name="T49" fmla="*/ 522 h 524"/>
                <a:gd name="T50" fmla="*/ 436 w 578"/>
                <a:gd name="T51" fmla="*/ 505 h 524"/>
                <a:gd name="T52" fmla="*/ 456 w 578"/>
                <a:gd name="T53" fmla="*/ 484 h 524"/>
                <a:gd name="T54" fmla="*/ 465 w 578"/>
                <a:gd name="T55" fmla="*/ 467 h 524"/>
                <a:gd name="T56" fmla="*/ 461 w 578"/>
                <a:gd name="T57" fmla="*/ 441 h 524"/>
                <a:gd name="T58" fmla="*/ 427 w 578"/>
                <a:gd name="T59" fmla="*/ 395 h 524"/>
                <a:gd name="T60" fmla="*/ 385 w 578"/>
                <a:gd name="T61" fmla="*/ 369 h 524"/>
                <a:gd name="T62" fmla="*/ 355 w 578"/>
                <a:gd name="T63" fmla="*/ 356 h 524"/>
                <a:gd name="T64" fmla="*/ 318 w 578"/>
                <a:gd name="T65" fmla="*/ 330 h 524"/>
                <a:gd name="T66" fmla="*/ 268 w 578"/>
                <a:gd name="T67" fmla="*/ 315 h 524"/>
                <a:gd name="T68" fmla="*/ 218 w 578"/>
                <a:gd name="T69" fmla="*/ 285 h 524"/>
                <a:gd name="T70" fmla="*/ 162 w 578"/>
                <a:gd name="T71" fmla="*/ 229 h 524"/>
                <a:gd name="T72" fmla="*/ 126 w 578"/>
                <a:gd name="T73" fmla="*/ 168 h 524"/>
                <a:gd name="T74" fmla="*/ 77 w 578"/>
                <a:gd name="T75" fmla="*/ 154 h 524"/>
                <a:gd name="T76" fmla="*/ 51 w 578"/>
                <a:gd name="T77" fmla="*/ 157 h 524"/>
                <a:gd name="T78" fmla="*/ 15 w 578"/>
                <a:gd name="T79" fmla="*/ 165 h 524"/>
                <a:gd name="T80" fmla="*/ 3 w 578"/>
                <a:gd name="T81" fmla="*/ 133 h 524"/>
                <a:gd name="T82" fmla="*/ 1 w 578"/>
                <a:gd name="T83" fmla="*/ 93 h 524"/>
                <a:gd name="T84" fmla="*/ 6 w 578"/>
                <a:gd name="T85" fmla="*/ 49 h 524"/>
                <a:gd name="T86" fmla="*/ 45 w 578"/>
                <a:gd name="T87" fmla="*/ 41 h 524"/>
                <a:gd name="T88" fmla="*/ 68 w 578"/>
                <a:gd name="T89" fmla="*/ 33 h 524"/>
                <a:gd name="T90" fmla="*/ 83 w 578"/>
                <a:gd name="T91" fmla="*/ 48 h 524"/>
                <a:gd name="T92" fmla="*/ 104 w 578"/>
                <a:gd name="T93" fmla="*/ 44 h 524"/>
                <a:gd name="T94" fmla="*/ 149 w 578"/>
                <a:gd name="T95" fmla="*/ 16 h 524"/>
                <a:gd name="T96" fmla="*/ 239 w 578"/>
                <a:gd name="T97" fmla="*/ 0 h 524"/>
                <a:gd name="T98" fmla="*/ 257 w 578"/>
                <a:gd name="T99" fmla="*/ 13 h 524"/>
                <a:gd name="T100" fmla="*/ 332 w 578"/>
                <a:gd name="T101" fmla="*/ 19 h 524"/>
                <a:gd name="T102" fmla="*/ 322 w 578"/>
                <a:gd name="T103" fmla="*/ 65 h 524"/>
                <a:gd name="T104" fmla="*/ 325 w 578"/>
                <a:gd name="T105" fmla="*/ 9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56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37 h 160"/>
                <a:gd name="T2" fmla="*/ 6 w 79"/>
                <a:gd name="T3" fmla="*/ 37 h 160"/>
                <a:gd name="T4" fmla="*/ 11 w 79"/>
                <a:gd name="T5" fmla="*/ 36 h 160"/>
                <a:gd name="T6" fmla="*/ 16 w 79"/>
                <a:gd name="T7" fmla="*/ 35 h 160"/>
                <a:gd name="T8" fmla="*/ 19 w 79"/>
                <a:gd name="T9" fmla="*/ 33 h 160"/>
                <a:gd name="T10" fmla="*/ 26 w 79"/>
                <a:gd name="T11" fmla="*/ 28 h 160"/>
                <a:gd name="T12" fmla="*/ 31 w 79"/>
                <a:gd name="T13" fmla="*/ 22 h 160"/>
                <a:gd name="T14" fmla="*/ 37 w 79"/>
                <a:gd name="T15" fmla="*/ 16 h 160"/>
                <a:gd name="T16" fmla="*/ 41 w 79"/>
                <a:gd name="T17" fmla="*/ 10 h 160"/>
                <a:gd name="T18" fmla="*/ 46 w 79"/>
                <a:gd name="T19" fmla="*/ 5 h 160"/>
                <a:gd name="T20" fmla="*/ 53 w 79"/>
                <a:gd name="T21" fmla="*/ 0 h 160"/>
                <a:gd name="T22" fmla="*/ 57 w 79"/>
                <a:gd name="T23" fmla="*/ 3 h 160"/>
                <a:gd name="T24" fmla="*/ 62 w 79"/>
                <a:gd name="T25" fmla="*/ 7 h 160"/>
                <a:gd name="T26" fmla="*/ 64 w 79"/>
                <a:gd name="T27" fmla="*/ 10 h 160"/>
                <a:gd name="T28" fmla="*/ 66 w 79"/>
                <a:gd name="T29" fmla="*/ 14 h 160"/>
                <a:gd name="T30" fmla="*/ 69 w 79"/>
                <a:gd name="T31" fmla="*/ 22 h 160"/>
                <a:gd name="T32" fmla="*/ 72 w 79"/>
                <a:gd name="T33" fmla="*/ 32 h 160"/>
                <a:gd name="T34" fmla="*/ 73 w 79"/>
                <a:gd name="T35" fmla="*/ 40 h 160"/>
                <a:gd name="T36" fmla="*/ 74 w 79"/>
                <a:gd name="T37" fmla="*/ 49 h 160"/>
                <a:gd name="T38" fmla="*/ 76 w 79"/>
                <a:gd name="T39" fmla="*/ 58 h 160"/>
                <a:gd name="T40" fmla="*/ 79 w 79"/>
                <a:gd name="T41" fmla="*/ 67 h 160"/>
                <a:gd name="T42" fmla="*/ 79 w 79"/>
                <a:gd name="T43" fmla="*/ 98 h 160"/>
                <a:gd name="T44" fmla="*/ 68 w 79"/>
                <a:gd name="T45" fmla="*/ 115 h 160"/>
                <a:gd name="T46" fmla="*/ 59 w 79"/>
                <a:gd name="T47" fmla="*/ 129 h 160"/>
                <a:gd name="T48" fmla="*/ 53 w 79"/>
                <a:gd name="T49" fmla="*/ 136 h 160"/>
                <a:gd name="T50" fmla="*/ 50 w 79"/>
                <a:gd name="T51" fmla="*/ 144 h 160"/>
                <a:gd name="T52" fmla="*/ 48 w 79"/>
                <a:gd name="T53" fmla="*/ 151 h 160"/>
                <a:gd name="T54" fmla="*/ 46 w 79"/>
                <a:gd name="T55" fmla="*/ 160 h 160"/>
                <a:gd name="T56" fmla="*/ 40 w 79"/>
                <a:gd name="T57" fmla="*/ 155 h 160"/>
                <a:gd name="T58" fmla="*/ 33 w 79"/>
                <a:gd name="T59" fmla="*/ 150 h 160"/>
                <a:gd name="T60" fmla="*/ 28 w 79"/>
                <a:gd name="T61" fmla="*/ 144 h 160"/>
                <a:gd name="T62" fmla="*/ 22 w 79"/>
                <a:gd name="T63" fmla="*/ 137 h 160"/>
                <a:gd name="T64" fmla="*/ 18 w 79"/>
                <a:gd name="T65" fmla="*/ 130 h 160"/>
                <a:gd name="T66" fmla="*/ 15 w 79"/>
                <a:gd name="T67" fmla="*/ 123 h 160"/>
                <a:gd name="T68" fmla="*/ 11 w 79"/>
                <a:gd name="T69" fmla="*/ 115 h 160"/>
                <a:gd name="T70" fmla="*/ 8 w 79"/>
                <a:gd name="T71" fmla="*/ 108 h 160"/>
                <a:gd name="T72" fmla="*/ 4 w 79"/>
                <a:gd name="T73" fmla="*/ 91 h 160"/>
                <a:gd name="T74" fmla="*/ 1 w 79"/>
                <a:gd name="T75" fmla="*/ 73 h 160"/>
                <a:gd name="T76" fmla="*/ 0 w 79"/>
                <a:gd name="T77" fmla="*/ 55 h 160"/>
                <a:gd name="T78" fmla="*/ 0 w 79"/>
                <a:gd name="T79" fmla="*/ 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0" name="Group 569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  <a:solidFill>
              <a:srgbClr val="00B0F0"/>
            </a:solidFill>
          </p:grpSpPr>
          <p:sp>
            <p:nvSpPr>
              <p:cNvPr id="1100" name="Freeform 1099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1100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1" name="Freeform 57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725 w 7049"/>
                <a:gd name="T1" fmla="*/ 1733 h 2048"/>
                <a:gd name="T2" fmla="*/ 1070 w 7049"/>
                <a:gd name="T3" fmla="*/ 1937 h 2048"/>
                <a:gd name="T4" fmla="*/ 1212 w 7049"/>
                <a:gd name="T5" fmla="*/ 1814 h 2048"/>
                <a:gd name="T6" fmla="*/ 1674 w 7049"/>
                <a:gd name="T7" fmla="*/ 1469 h 2048"/>
                <a:gd name="T8" fmla="*/ 2618 w 7049"/>
                <a:gd name="T9" fmla="*/ 1315 h 2048"/>
                <a:gd name="T10" fmla="*/ 3350 w 7049"/>
                <a:gd name="T11" fmla="*/ 1494 h 2048"/>
                <a:gd name="T12" fmla="*/ 3676 w 7049"/>
                <a:gd name="T13" fmla="*/ 1438 h 2048"/>
                <a:gd name="T14" fmla="*/ 4136 w 7049"/>
                <a:gd name="T15" fmla="*/ 1492 h 2048"/>
                <a:gd name="T16" fmla="*/ 4577 w 7049"/>
                <a:gd name="T17" fmla="*/ 1509 h 2048"/>
                <a:gd name="T18" fmla="*/ 4759 w 7049"/>
                <a:gd name="T19" fmla="*/ 1372 h 2048"/>
                <a:gd name="T20" fmla="*/ 5156 w 7049"/>
                <a:gd name="T21" fmla="*/ 1476 h 2048"/>
                <a:gd name="T22" fmla="*/ 5614 w 7049"/>
                <a:gd name="T23" fmla="*/ 1598 h 2048"/>
                <a:gd name="T24" fmla="*/ 5604 w 7049"/>
                <a:gd name="T25" fmla="*/ 1844 h 2048"/>
                <a:gd name="T26" fmla="*/ 5853 w 7049"/>
                <a:gd name="T27" fmla="*/ 1612 h 2048"/>
                <a:gd name="T28" fmla="*/ 5570 w 7049"/>
                <a:gd name="T29" fmla="*/ 1256 h 2048"/>
                <a:gd name="T30" fmla="*/ 5331 w 7049"/>
                <a:gd name="T31" fmla="*/ 1147 h 2048"/>
                <a:gd name="T32" fmla="*/ 5857 w 7049"/>
                <a:gd name="T33" fmla="*/ 982 h 2048"/>
                <a:gd name="T34" fmla="*/ 5974 w 7049"/>
                <a:gd name="T35" fmla="*/ 822 h 2048"/>
                <a:gd name="T36" fmla="*/ 6132 w 7049"/>
                <a:gd name="T37" fmla="*/ 761 h 2048"/>
                <a:gd name="T38" fmla="*/ 6195 w 7049"/>
                <a:gd name="T39" fmla="*/ 974 h 2048"/>
                <a:gd name="T40" fmla="*/ 6352 w 7049"/>
                <a:gd name="T41" fmla="*/ 1251 h 2048"/>
                <a:gd name="T42" fmla="*/ 6575 w 7049"/>
                <a:gd name="T43" fmla="*/ 1410 h 2048"/>
                <a:gd name="T44" fmla="*/ 6566 w 7049"/>
                <a:gd name="T45" fmla="*/ 1214 h 2048"/>
                <a:gd name="T46" fmla="*/ 6373 w 7049"/>
                <a:gd name="T47" fmla="*/ 1037 h 2048"/>
                <a:gd name="T48" fmla="*/ 6547 w 7049"/>
                <a:gd name="T49" fmla="*/ 885 h 2048"/>
                <a:gd name="T50" fmla="*/ 6801 w 7049"/>
                <a:gd name="T51" fmla="*/ 784 h 2048"/>
                <a:gd name="T52" fmla="*/ 6628 w 7049"/>
                <a:gd name="T53" fmla="*/ 618 h 2048"/>
                <a:gd name="T54" fmla="*/ 6799 w 7049"/>
                <a:gd name="T55" fmla="*/ 636 h 2048"/>
                <a:gd name="T56" fmla="*/ 6861 w 7049"/>
                <a:gd name="T57" fmla="*/ 543 h 2048"/>
                <a:gd name="T58" fmla="*/ 6500 w 7049"/>
                <a:gd name="T59" fmla="*/ 462 h 2048"/>
                <a:gd name="T60" fmla="*/ 5843 w 7049"/>
                <a:gd name="T61" fmla="*/ 410 h 2048"/>
                <a:gd name="T62" fmla="*/ 5693 w 7049"/>
                <a:gd name="T63" fmla="*/ 415 h 2048"/>
                <a:gd name="T64" fmla="*/ 4991 w 7049"/>
                <a:gd name="T65" fmla="*/ 351 h 2048"/>
                <a:gd name="T66" fmla="*/ 4728 w 7049"/>
                <a:gd name="T67" fmla="*/ 290 h 2048"/>
                <a:gd name="T68" fmla="*/ 4412 w 7049"/>
                <a:gd name="T69" fmla="*/ 290 h 2048"/>
                <a:gd name="T70" fmla="*/ 4009 w 7049"/>
                <a:gd name="T71" fmla="*/ 318 h 2048"/>
                <a:gd name="T72" fmla="*/ 3574 w 7049"/>
                <a:gd name="T73" fmla="*/ 261 h 2048"/>
                <a:gd name="T74" fmla="*/ 3290 w 7049"/>
                <a:gd name="T75" fmla="*/ 244 h 2048"/>
                <a:gd name="T76" fmla="*/ 3008 w 7049"/>
                <a:gd name="T77" fmla="*/ 235 h 2048"/>
                <a:gd name="T78" fmla="*/ 2724 w 7049"/>
                <a:gd name="T79" fmla="*/ 58 h 2048"/>
                <a:gd name="T80" fmla="*/ 2617 w 7049"/>
                <a:gd name="T81" fmla="*/ 140 h 2048"/>
                <a:gd name="T82" fmla="*/ 2134 w 7049"/>
                <a:gd name="T83" fmla="*/ 167 h 2048"/>
                <a:gd name="T84" fmla="*/ 2159 w 7049"/>
                <a:gd name="T85" fmla="*/ 200 h 2048"/>
                <a:gd name="T86" fmla="*/ 2198 w 7049"/>
                <a:gd name="T87" fmla="*/ 342 h 2048"/>
                <a:gd name="T88" fmla="*/ 1933 w 7049"/>
                <a:gd name="T89" fmla="*/ 256 h 2048"/>
                <a:gd name="T90" fmla="*/ 1787 w 7049"/>
                <a:gd name="T91" fmla="*/ 273 h 2048"/>
                <a:gd name="T92" fmla="*/ 1917 w 7049"/>
                <a:gd name="T93" fmla="*/ 446 h 2048"/>
                <a:gd name="T94" fmla="*/ 2076 w 7049"/>
                <a:gd name="T95" fmla="*/ 529 h 2048"/>
                <a:gd name="T96" fmla="*/ 1883 w 7049"/>
                <a:gd name="T97" fmla="*/ 593 h 2048"/>
                <a:gd name="T98" fmla="*/ 1832 w 7049"/>
                <a:gd name="T99" fmla="*/ 464 h 2048"/>
                <a:gd name="T100" fmla="*/ 1621 w 7049"/>
                <a:gd name="T101" fmla="*/ 231 h 2048"/>
                <a:gd name="T102" fmla="*/ 1623 w 7049"/>
                <a:gd name="T103" fmla="*/ 451 h 2048"/>
                <a:gd name="T104" fmla="*/ 1238 w 7049"/>
                <a:gd name="T105" fmla="*/ 397 h 2048"/>
                <a:gd name="T106" fmla="*/ 1198 w 7049"/>
                <a:gd name="T107" fmla="*/ 477 h 2048"/>
                <a:gd name="T108" fmla="*/ 908 w 7049"/>
                <a:gd name="T109" fmla="*/ 500 h 2048"/>
                <a:gd name="T110" fmla="*/ 692 w 7049"/>
                <a:gd name="T111" fmla="*/ 483 h 2048"/>
                <a:gd name="T112" fmla="*/ 602 w 7049"/>
                <a:gd name="T113" fmla="*/ 585 h 2048"/>
                <a:gd name="T114" fmla="*/ 407 w 7049"/>
                <a:gd name="T115" fmla="*/ 739 h 2048"/>
                <a:gd name="T116" fmla="*/ 390 w 7049"/>
                <a:gd name="T117" fmla="*/ 612 h 2048"/>
                <a:gd name="T118" fmla="*/ 150 w 7049"/>
                <a:gd name="T119" fmla="*/ 440 h 2048"/>
                <a:gd name="T120" fmla="*/ 71 w 7049"/>
                <a:gd name="T121" fmla="*/ 605 h 2048"/>
                <a:gd name="T122" fmla="*/ 112 w 7049"/>
                <a:gd name="T123" fmla="*/ 9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57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406 w 647"/>
                <a:gd name="T1" fmla="*/ 27 h 470"/>
                <a:gd name="T2" fmla="*/ 428 w 647"/>
                <a:gd name="T3" fmla="*/ 45 h 470"/>
                <a:gd name="T4" fmla="*/ 458 w 647"/>
                <a:gd name="T5" fmla="*/ 60 h 470"/>
                <a:gd name="T6" fmla="*/ 512 w 647"/>
                <a:gd name="T7" fmla="*/ 78 h 470"/>
                <a:gd name="T8" fmla="*/ 538 w 647"/>
                <a:gd name="T9" fmla="*/ 81 h 470"/>
                <a:gd name="T10" fmla="*/ 562 w 647"/>
                <a:gd name="T11" fmla="*/ 99 h 470"/>
                <a:gd name="T12" fmla="*/ 567 w 647"/>
                <a:gd name="T13" fmla="*/ 97 h 470"/>
                <a:gd name="T14" fmla="*/ 575 w 647"/>
                <a:gd name="T15" fmla="*/ 85 h 470"/>
                <a:gd name="T16" fmla="*/ 583 w 647"/>
                <a:gd name="T17" fmla="*/ 78 h 470"/>
                <a:gd name="T18" fmla="*/ 603 w 647"/>
                <a:gd name="T19" fmla="*/ 80 h 470"/>
                <a:gd name="T20" fmla="*/ 624 w 647"/>
                <a:gd name="T21" fmla="*/ 79 h 470"/>
                <a:gd name="T22" fmla="*/ 640 w 647"/>
                <a:gd name="T23" fmla="*/ 84 h 470"/>
                <a:gd name="T24" fmla="*/ 646 w 647"/>
                <a:gd name="T25" fmla="*/ 103 h 470"/>
                <a:gd name="T26" fmla="*/ 646 w 647"/>
                <a:gd name="T27" fmla="*/ 123 h 470"/>
                <a:gd name="T28" fmla="*/ 618 w 647"/>
                <a:gd name="T29" fmla="*/ 131 h 470"/>
                <a:gd name="T30" fmla="*/ 586 w 647"/>
                <a:gd name="T31" fmla="*/ 146 h 470"/>
                <a:gd name="T32" fmla="*/ 560 w 647"/>
                <a:gd name="T33" fmla="*/ 165 h 470"/>
                <a:gd name="T34" fmla="*/ 504 w 647"/>
                <a:gd name="T35" fmla="*/ 214 h 470"/>
                <a:gd name="T36" fmla="*/ 489 w 647"/>
                <a:gd name="T37" fmla="*/ 227 h 470"/>
                <a:gd name="T38" fmla="*/ 474 w 647"/>
                <a:gd name="T39" fmla="*/ 254 h 470"/>
                <a:gd name="T40" fmla="*/ 473 w 647"/>
                <a:gd name="T41" fmla="*/ 282 h 470"/>
                <a:gd name="T42" fmla="*/ 473 w 647"/>
                <a:gd name="T43" fmla="*/ 311 h 470"/>
                <a:gd name="T44" fmla="*/ 463 w 647"/>
                <a:gd name="T45" fmla="*/ 340 h 470"/>
                <a:gd name="T46" fmla="*/ 450 w 647"/>
                <a:gd name="T47" fmla="*/ 354 h 470"/>
                <a:gd name="T48" fmla="*/ 411 w 647"/>
                <a:gd name="T49" fmla="*/ 384 h 470"/>
                <a:gd name="T50" fmla="*/ 383 w 647"/>
                <a:gd name="T51" fmla="*/ 411 h 470"/>
                <a:gd name="T52" fmla="*/ 374 w 647"/>
                <a:gd name="T53" fmla="*/ 425 h 470"/>
                <a:gd name="T54" fmla="*/ 369 w 647"/>
                <a:gd name="T55" fmla="*/ 432 h 470"/>
                <a:gd name="T56" fmla="*/ 310 w 647"/>
                <a:gd name="T57" fmla="*/ 429 h 470"/>
                <a:gd name="T58" fmla="*/ 257 w 647"/>
                <a:gd name="T59" fmla="*/ 434 h 470"/>
                <a:gd name="T60" fmla="*/ 224 w 647"/>
                <a:gd name="T61" fmla="*/ 446 h 470"/>
                <a:gd name="T62" fmla="*/ 193 w 647"/>
                <a:gd name="T63" fmla="*/ 467 h 470"/>
                <a:gd name="T64" fmla="*/ 179 w 647"/>
                <a:gd name="T65" fmla="*/ 469 h 470"/>
                <a:gd name="T66" fmla="*/ 169 w 647"/>
                <a:gd name="T67" fmla="*/ 461 h 470"/>
                <a:gd name="T68" fmla="*/ 153 w 647"/>
                <a:gd name="T69" fmla="*/ 432 h 470"/>
                <a:gd name="T70" fmla="*/ 140 w 647"/>
                <a:gd name="T71" fmla="*/ 414 h 470"/>
                <a:gd name="T72" fmla="*/ 122 w 647"/>
                <a:gd name="T73" fmla="*/ 400 h 470"/>
                <a:gd name="T74" fmla="*/ 114 w 647"/>
                <a:gd name="T75" fmla="*/ 379 h 470"/>
                <a:gd name="T76" fmla="*/ 126 w 647"/>
                <a:gd name="T77" fmla="*/ 336 h 470"/>
                <a:gd name="T78" fmla="*/ 127 w 647"/>
                <a:gd name="T79" fmla="*/ 267 h 470"/>
                <a:gd name="T80" fmla="*/ 147 w 647"/>
                <a:gd name="T81" fmla="*/ 206 h 470"/>
                <a:gd name="T82" fmla="*/ 168 w 647"/>
                <a:gd name="T83" fmla="*/ 149 h 470"/>
                <a:gd name="T84" fmla="*/ 172 w 647"/>
                <a:gd name="T85" fmla="*/ 131 h 470"/>
                <a:gd name="T86" fmla="*/ 116 w 647"/>
                <a:gd name="T87" fmla="*/ 123 h 470"/>
                <a:gd name="T88" fmla="*/ 62 w 647"/>
                <a:gd name="T89" fmla="*/ 109 h 470"/>
                <a:gd name="T90" fmla="*/ 17 w 647"/>
                <a:gd name="T91" fmla="*/ 93 h 470"/>
                <a:gd name="T92" fmla="*/ 0 w 647"/>
                <a:gd name="T93" fmla="*/ 38 h 470"/>
                <a:gd name="T94" fmla="*/ 23 w 647"/>
                <a:gd name="T95" fmla="*/ 34 h 470"/>
                <a:gd name="T96" fmla="*/ 51 w 647"/>
                <a:gd name="T97" fmla="*/ 20 h 470"/>
                <a:gd name="T98" fmla="*/ 73 w 647"/>
                <a:gd name="T99" fmla="*/ 4 h 470"/>
                <a:gd name="T100" fmla="*/ 86 w 647"/>
                <a:gd name="T101" fmla="*/ 0 h 470"/>
                <a:gd name="T102" fmla="*/ 132 w 647"/>
                <a:gd name="T103" fmla="*/ 7 h 470"/>
                <a:gd name="T104" fmla="*/ 171 w 647"/>
                <a:gd name="T105" fmla="*/ 17 h 470"/>
                <a:gd name="T106" fmla="*/ 209 w 647"/>
                <a:gd name="T107" fmla="*/ 20 h 470"/>
                <a:gd name="T108" fmla="*/ 235 w 647"/>
                <a:gd name="T109" fmla="*/ 29 h 470"/>
                <a:gd name="T110" fmla="*/ 258 w 647"/>
                <a:gd name="T111" fmla="*/ 37 h 470"/>
                <a:gd name="T112" fmla="*/ 385 w 647"/>
                <a:gd name="T113" fmla="*/ 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57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379 w 479"/>
                <a:gd name="T1" fmla="*/ 357 h 868"/>
                <a:gd name="T2" fmla="*/ 333 w 479"/>
                <a:gd name="T3" fmla="*/ 370 h 868"/>
                <a:gd name="T4" fmla="*/ 314 w 479"/>
                <a:gd name="T5" fmla="*/ 390 h 868"/>
                <a:gd name="T6" fmla="*/ 316 w 479"/>
                <a:gd name="T7" fmla="*/ 428 h 868"/>
                <a:gd name="T8" fmla="*/ 352 w 479"/>
                <a:gd name="T9" fmla="*/ 492 h 868"/>
                <a:gd name="T10" fmla="*/ 359 w 479"/>
                <a:gd name="T11" fmla="*/ 530 h 868"/>
                <a:gd name="T12" fmla="*/ 366 w 479"/>
                <a:gd name="T13" fmla="*/ 555 h 868"/>
                <a:gd name="T14" fmla="*/ 323 w 479"/>
                <a:gd name="T15" fmla="*/ 526 h 868"/>
                <a:gd name="T16" fmla="*/ 309 w 479"/>
                <a:gd name="T17" fmla="*/ 492 h 868"/>
                <a:gd name="T18" fmla="*/ 269 w 479"/>
                <a:gd name="T19" fmla="*/ 467 h 868"/>
                <a:gd name="T20" fmla="*/ 210 w 479"/>
                <a:gd name="T21" fmla="*/ 439 h 868"/>
                <a:gd name="T22" fmla="*/ 193 w 479"/>
                <a:gd name="T23" fmla="*/ 406 h 868"/>
                <a:gd name="T24" fmla="*/ 156 w 479"/>
                <a:gd name="T25" fmla="*/ 477 h 868"/>
                <a:gd name="T26" fmla="*/ 156 w 479"/>
                <a:gd name="T27" fmla="*/ 524 h 868"/>
                <a:gd name="T28" fmla="*/ 132 w 479"/>
                <a:gd name="T29" fmla="*/ 575 h 868"/>
                <a:gd name="T30" fmla="*/ 128 w 479"/>
                <a:gd name="T31" fmla="*/ 621 h 868"/>
                <a:gd name="T32" fmla="*/ 154 w 479"/>
                <a:gd name="T33" fmla="*/ 650 h 868"/>
                <a:gd name="T34" fmla="*/ 175 w 479"/>
                <a:gd name="T35" fmla="*/ 685 h 868"/>
                <a:gd name="T36" fmla="*/ 185 w 479"/>
                <a:gd name="T37" fmla="*/ 730 h 868"/>
                <a:gd name="T38" fmla="*/ 226 w 479"/>
                <a:gd name="T39" fmla="*/ 780 h 868"/>
                <a:gd name="T40" fmla="*/ 281 w 479"/>
                <a:gd name="T41" fmla="*/ 825 h 868"/>
                <a:gd name="T42" fmla="*/ 340 w 479"/>
                <a:gd name="T43" fmla="*/ 850 h 868"/>
                <a:gd name="T44" fmla="*/ 298 w 479"/>
                <a:gd name="T45" fmla="*/ 867 h 868"/>
                <a:gd name="T46" fmla="*/ 269 w 479"/>
                <a:gd name="T47" fmla="*/ 864 h 868"/>
                <a:gd name="T48" fmla="*/ 229 w 479"/>
                <a:gd name="T49" fmla="*/ 841 h 868"/>
                <a:gd name="T50" fmla="*/ 200 w 479"/>
                <a:gd name="T51" fmla="*/ 823 h 868"/>
                <a:gd name="T52" fmla="*/ 137 w 479"/>
                <a:gd name="T53" fmla="*/ 759 h 868"/>
                <a:gd name="T54" fmla="*/ 83 w 479"/>
                <a:gd name="T55" fmla="*/ 730 h 868"/>
                <a:gd name="T56" fmla="*/ 74 w 479"/>
                <a:gd name="T57" fmla="*/ 688 h 868"/>
                <a:gd name="T58" fmla="*/ 80 w 479"/>
                <a:gd name="T59" fmla="*/ 653 h 868"/>
                <a:gd name="T60" fmla="*/ 88 w 479"/>
                <a:gd name="T61" fmla="*/ 617 h 868"/>
                <a:gd name="T62" fmla="*/ 120 w 479"/>
                <a:gd name="T63" fmla="*/ 498 h 868"/>
                <a:gd name="T64" fmla="*/ 108 w 479"/>
                <a:gd name="T65" fmla="*/ 404 h 868"/>
                <a:gd name="T66" fmla="*/ 62 w 479"/>
                <a:gd name="T67" fmla="*/ 319 h 868"/>
                <a:gd name="T68" fmla="*/ 64 w 479"/>
                <a:gd name="T69" fmla="*/ 285 h 868"/>
                <a:gd name="T70" fmla="*/ 74 w 479"/>
                <a:gd name="T71" fmla="*/ 265 h 868"/>
                <a:gd name="T72" fmla="*/ 56 w 479"/>
                <a:gd name="T73" fmla="*/ 202 h 868"/>
                <a:gd name="T74" fmla="*/ 23 w 479"/>
                <a:gd name="T75" fmla="*/ 158 h 868"/>
                <a:gd name="T76" fmla="*/ 1 w 479"/>
                <a:gd name="T77" fmla="*/ 102 h 868"/>
                <a:gd name="T78" fmla="*/ 11 w 479"/>
                <a:gd name="T79" fmla="*/ 44 h 868"/>
                <a:gd name="T80" fmla="*/ 49 w 479"/>
                <a:gd name="T81" fmla="*/ 16 h 868"/>
                <a:gd name="T82" fmla="*/ 120 w 479"/>
                <a:gd name="T83" fmla="*/ 0 h 868"/>
                <a:gd name="T84" fmla="*/ 156 w 479"/>
                <a:gd name="T85" fmla="*/ 28 h 868"/>
                <a:gd name="T86" fmla="*/ 179 w 479"/>
                <a:gd name="T87" fmla="*/ 36 h 868"/>
                <a:gd name="T88" fmla="*/ 197 w 479"/>
                <a:gd name="T89" fmla="*/ 136 h 868"/>
                <a:gd name="T90" fmla="*/ 213 w 479"/>
                <a:gd name="T91" fmla="*/ 166 h 868"/>
                <a:gd name="T92" fmla="*/ 231 w 479"/>
                <a:gd name="T93" fmla="*/ 155 h 868"/>
                <a:gd name="T94" fmla="*/ 258 w 479"/>
                <a:gd name="T95" fmla="*/ 126 h 868"/>
                <a:gd name="T96" fmla="*/ 281 w 479"/>
                <a:gd name="T97" fmla="*/ 141 h 868"/>
                <a:gd name="T98" fmla="*/ 298 w 479"/>
                <a:gd name="T99" fmla="*/ 136 h 868"/>
                <a:gd name="T100" fmla="*/ 316 w 479"/>
                <a:gd name="T101" fmla="*/ 108 h 868"/>
                <a:gd name="T102" fmla="*/ 346 w 479"/>
                <a:gd name="T103" fmla="*/ 108 h 868"/>
                <a:gd name="T104" fmla="*/ 387 w 479"/>
                <a:gd name="T105" fmla="*/ 157 h 868"/>
                <a:gd name="T106" fmla="*/ 454 w 479"/>
                <a:gd name="T107" fmla="*/ 246 h 868"/>
                <a:gd name="T108" fmla="*/ 478 w 479"/>
                <a:gd name="T109" fmla="*/ 307 h 868"/>
                <a:gd name="T110" fmla="*/ 468 w 479"/>
                <a:gd name="T111" fmla="*/ 33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57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26" descr="Horizontal dunkel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57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9 h 24"/>
                <a:gd name="T4" fmla="*/ 1 w 6"/>
                <a:gd name="T5" fmla="*/ 14 h 24"/>
                <a:gd name="T6" fmla="*/ 3 w 6"/>
                <a:gd name="T7" fmla="*/ 8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57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4 h 67"/>
                <a:gd name="T2" fmla="*/ 0 w 47"/>
                <a:gd name="T3" fmla="*/ 30 h 67"/>
                <a:gd name="T4" fmla="*/ 2 w 47"/>
                <a:gd name="T5" fmla="*/ 36 h 67"/>
                <a:gd name="T6" fmla="*/ 3 w 47"/>
                <a:gd name="T7" fmla="*/ 42 h 67"/>
                <a:gd name="T8" fmla="*/ 5 w 47"/>
                <a:gd name="T9" fmla="*/ 47 h 67"/>
                <a:gd name="T10" fmla="*/ 9 w 47"/>
                <a:gd name="T11" fmla="*/ 58 h 67"/>
                <a:gd name="T12" fmla="*/ 14 w 47"/>
                <a:gd name="T13" fmla="*/ 67 h 67"/>
                <a:gd name="T14" fmla="*/ 47 w 47"/>
                <a:gd name="T15" fmla="*/ 67 h 67"/>
                <a:gd name="T16" fmla="*/ 47 w 47"/>
                <a:gd name="T17" fmla="*/ 0 h 67"/>
                <a:gd name="T18" fmla="*/ 36 w 47"/>
                <a:gd name="T19" fmla="*/ 2 h 67"/>
                <a:gd name="T20" fmla="*/ 26 w 47"/>
                <a:gd name="T21" fmla="*/ 4 h 67"/>
                <a:gd name="T22" fmla="*/ 18 w 47"/>
                <a:gd name="T23" fmla="*/ 7 h 67"/>
                <a:gd name="T24" fmla="*/ 11 w 47"/>
                <a:gd name="T25" fmla="*/ 9 h 67"/>
                <a:gd name="T26" fmla="*/ 6 w 47"/>
                <a:gd name="T27" fmla="*/ 12 h 67"/>
                <a:gd name="T28" fmla="*/ 3 w 47"/>
                <a:gd name="T29" fmla="*/ 16 h 67"/>
                <a:gd name="T30" fmla="*/ 0 w 47"/>
                <a:gd name="T31" fmla="*/ 20 h 67"/>
                <a:gd name="T32" fmla="*/ 0 w 47"/>
                <a:gd name="T3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57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36 h 36"/>
                <a:gd name="T2" fmla="*/ 59 w 112"/>
                <a:gd name="T3" fmla="*/ 36 h 36"/>
                <a:gd name="T4" fmla="*/ 67 w 112"/>
                <a:gd name="T5" fmla="*/ 30 h 36"/>
                <a:gd name="T6" fmla="*/ 75 w 112"/>
                <a:gd name="T7" fmla="*/ 26 h 36"/>
                <a:gd name="T8" fmla="*/ 84 w 112"/>
                <a:gd name="T9" fmla="*/ 23 h 36"/>
                <a:gd name="T10" fmla="*/ 91 w 112"/>
                <a:gd name="T11" fmla="*/ 20 h 36"/>
                <a:gd name="T12" fmla="*/ 98 w 112"/>
                <a:gd name="T13" fmla="*/ 17 h 36"/>
                <a:gd name="T14" fmla="*/ 104 w 112"/>
                <a:gd name="T15" fmla="*/ 13 h 36"/>
                <a:gd name="T16" fmla="*/ 107 w 112"/>
                <a:gd name="T17" fmla="*/ 11 h 36"/>
                <a:gd name="T18" fmla="*/ 109 w 112"/>
                <a:gd name="T19" fmla="*/ 8 h 36"/>
                <a:gd name="T20" fmla="*/ 111 w 112"/>
                <a:gd name="T21" fmla="*/ 4 h 36"/>
                <a:gd name="T22" fmla="*/ 112 w 112"/>
                <a:gd name="T23" fmla="*/ 0 h 36"/>
                <a:gd name="T24" fmla="*/ 100 w 112"/>
                <a:gd name="T25" fmla="*/ 0 h 36"/>
                <a:gd name="T26" fmla="*/ 85 w 112"/>
                <a:gd name="T27" fmla="*/ 1 h 36"/>
                <a:gd name="T28" fmla="*/ 67 w 112"/>
                <a:gd name="T29" fmla="*/ 3 h 36"/>
                <a:gd name="T30" fmla="*/ 48 w 112"/>
                <a:gd name="T31" fmla="*/ 7 h 36"/>
                <a:gd name="T32" fmla="*/ 40 w 112"/>
                <a:gd name="T33" fmla="*/ 9 h 36"/>
                <a:gd name="T34" fmla="*/ 31 w 112"/>
                <a:gd name="T35" fmla="*/ 11 h 36"/>
                <a:gd name="T36" fmla="*/ 23 w 112"/>
                <a:gd name="T37" fmla="*/ 14 h 36"/>
                <a:gd name="T38" fmla="*/ 17 w 112"/>
                <a:gd name="T39" fmla="*/ 18 h 36"/>
                <a:gd name="T40" fmla="*/ 10 w 112"/>
                <a:gd name="T41" fmla="*/ 22 h 36"/>
                <a:gd name="T42" fmla="*/ 6 w 112"/>
                <a:gd name="T43" fmla="*/ 26 h 36"/>
                <a:gd name="T44" fmla="*/ 1 w 112"/>
                <a:gd name="T45" fmla="*/ 31 h 36"/>
                <a:gd name="T46" fmla="*/ 0 w 112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57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433 w 2006"/>
                <a:gd name="T1" fmla="*/ 765 h 863"/>
                <a:gd name="T2" fmla="*/ 412 w 2006"/>
                <a:gd name="T3" fmla="*/ 764 h 863"/>
                <a:gd name="T4" fmla="*/ 390 w 2006"/>
                <a:gd name="T5" fmla="*/ 794 h 863"/>
                <a:gd name="T6" fmla="*/ 375 w 2006"/>
                <a:gd name="T7" fmla="*/ 792 h 863"/>
                <a:gd name="T8" fmla="*/ 370 w 2006"/>
                <a:gd name="T9" fmla="*/ 751 h 863"/>
                <a:gd name="T10" fmla="*/ 324 w 2006"/>
                <a:gd name="T11" fmla="*/ 724 h 863"/>
                <a:gd name="T12" fmla="*/ 312 w 2006"/>
                <a:gd name="T13" fmla="*/ 708 h 863"/>
                <a:gd name="T14" fmla="*/ 288 w 2006"/>
                <a:gd name="T15" fmla="*/ 692 h 863"/>
                <a:gd name="T16" fmla="*/ 251 w 2006"/>
                <a:gd name="T17" fmla="*/ 641 h 863"/>
                <a:gd name="T18" fmla="*/ 232 w 2006"/>
                <a:gd name="T19" fmla="*/ 610 h 863"/>
                <a:gd name="T20" fmla="*/ 253 w 2006"/>
                <a:gd name="T21" fmla="*/ 594 h 863"/>
                <a:gd name="T22" fmla="*/ 279 w 2006"/>
                <a:gd name="T23" fmla="*/ 573 h 863"/>
                <a:gd name="T24" fmla="*/ 338 w 2006"/>
                <a:gd name="T25" fmla="*/ 544 h 863"/>
                <a:gd name="T26" fmla="*/ 319 w 2006"/>
                <a:gd name="T27" fmla="*/ 487 h 863"/>
                <a:gd name="T28" fmla="*/ 258 w 2006"/>
                <a:gd name="T29" fmla="*/ 475 h 863"/>
                <a:gd name="T30" fmla="*/ 209 w 2006"/>
                <a:gd name="T31" fmla="*/ 470 h 863"/>
                <a:gd name="T32" fmla="*/ 157 w 2006"/>
                <a:gd name="T33" fmla="*/ 495 h 863"/>
                <a:gd name="T34" fmla="*/ 106 w 2006"/>
                <a:gd name="T35" fmla="*/ 505 h 863"/>
                <a:gd name="T36" fmla="*/ 27 w 2006"/>
                <a:gd name="T37" fmla="*/ 413 h 863"/>
                <a:gd name="T38" fmla="*/ 20 w 2006"/>
                <a:gd name="T39" fmla="*/ 283 h 863"/>
                <a:gd name="T40" fmla="*/ 113 w 2006"/>
                <a:gd name="T41" fmla="*/ 259 h 863"/>
                <a:gd name="T42" fmla="*/ 292 w 2006"/>
                <a:gd name="T43" fmla="*/ 222 h 863"/>
                <a:gd name="T44" fmla="*/ 498 w 2006"/>
                <a:gd name="T45" fmla="*/ 253 h 863"/>
                <a:gd name="T46" fmla="*/ 717 w 2006"/>
                <a:gd name="T47" fmla="*/ 253 h 863"/>
                <a:gd name="T48" fmla="*/ 658 w 2006"/>
                <a:gd name="T49" fmla="*/ 185 h 863"/>
                <a:gd name="T50" fmla="*/ 830 w 2006"/>
                <a:gd name="T51" fmla="*/ 68 h 863"/>
                <a:gd name="T52" fmla="*/ 1050 w 2006"/>
                <a:gd name="T53" fmla="*/ 13 h 863"/>
                <a:gd name="T54" fmla="*/ 1176 w 2006"/>
                <a:gd name="T55" fmla="*/ 61 h 863"/>
                <a:gd name="T56" fmla="*/ 1296 w 2006"/>
                <a:gd name="T57" fmla="*/ 111 h 863"/>
                <a:gd name="T58" fmla="*/ 1442 w 2006"/>
                <a:gd name="T59" fmla="*/ 99 h 863"/>
                <a:gd name="T60" fmla="*/ 1647 w 2006"/>
                <a:gd name="T61" fmla="*/ 271 h 863"/>
                <a:gd name="T62" fmla="*/ 1793 w 2006"/>
                <a:gd name="T63" fmla="*/ 265 h 863"/>
                <a:gd name="T64" fmla="*/ 2000 w 2006"/>
                <a:gd name="T65" fmla="*/ 339 h 863"/>
                <a:gd name="T66" fmla="*/ 2002 w 2006"/>
                <a:gd name="T67" fmla="*/ 381 h 863"/>
                <a:gd name="T68" fmla="*/ 1981 w 2006"/>
                <a:gd name="T69" fmla="*/ 399 h 863"/>
                <a:gd name="T70" fmla="*/ 1960 w 2006"/>
                <a:gd name="T71" fmla="*/ 404 h 863"/>
                <a:gd name="T72" fmla="*/ 1963 w 2006"/>
                <a:gd name="T73" fmla="*/ 425 h 863"/>
                <a:gd name="T74" fmla="*/ 1985 w 2006"/>
                <a:gd name="T75" fmla="*/ 466 h 863"/>
                <a:gd name="T76" fmla="*/ 1979 w 2006"/>
                <a:gd name="T77" fmla="*/ 478 h 863"/>
                <a:gd name="T78" fmla="*/ 1939 w 2006"/>
                <a:gd name="T79" fmla="*/ 481 h 863"/>
                <a:gd name="T80" fmla="*/ 1893 w 2006"/>
                <a:gd name="T81" fmla="*/ 474 h 863"/>
                <a:gd name="T82" fmla="*/ 1864 w 2006"/>
                <a:gd name="T83" fmla="*/ 474 h 863"/>
                <a:gd name="T84" fmla="*/ 1878 w 2006"/>
                <a:gd name="T85" fmla="*/ 548 h 863"/>
                <a:gd name="T86" fmla="*/ 1880 w 2006"/>
                <a:gd name="T87" fmla="*/ 586 h 863"/>
                <a:gd name="T88" fmla="*/ 1789 w 2006"/>
                <a:gd name="T89" fmla="*/ 588 h 863"/>
                <a:gd name="T90" fmla="*/ 1768 w 2006"/>
                <a:gd name="T91" fmla="*/ 604 h 863"/>
                <a:gd name="T92" fmla="*/ 1795 w 2006"/>
                <a:gd name="T93" fmla="*/ 619 h 863"/>
                <a:gd name="T94" fmla="*/ 1814 w 2006"/>
                <a:gd name="T95" fmla="*/ 650 h 863"/>
                <a:gd name="T96" fmla="*/ 1834 w 2006"/>
                <a:gd name="T97" fmla="*/ 689 h 863"/>
                <a:gd name="T98" fmla="*/ 1837 w 2006"/>
                <a:gd name="T99" fmla="*/ 706 h 863"/>
                <a:gd name="T100" fmla="*/ 1837 w 2006"/>
                <a:gd name="T101" fmla="*/ 754 h 863"/>
                <a:gd name="T102" fmla="*/ 1741 w 2006"/>
                <a:gd name="T103" fmla="*/ 740 h 863"/>
                <a:gd name="T104" fmla="*/ 1475 w 2006"/>
                <a:gd name="T105" fmla="*/ 764 h 863"/>
                <a:gd name="T106" fmla="*/ 1316 w 2006"/>
                <a:gd name="T107" fmla="*/ 795 h 863"/>
                <a:gd name="T108" fmla="*/ 1142 w 2006"/>
                <a:gd name="T109" fmla="*/ 838 h 863"/>
                <a:gd name="T110" fmla="*/ 963 w 2006"/>
                <a:gd name="T111" fmla="*/ 697 h 863"/>
                <a:gd name="T112" fmla="*/ 684 w 2006"/>
                <a:gd name="T113" fmla="*/ 586 h 863"/>
                <a:gd name="T114" fmla="*/ 584 w 2006"/>
                <a:gd name="T115" fmla="*/ 832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57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638 w 950"/>
                <a:gd name="T1" fmla="*/ 443 h 468"/>
                <a:gd name="T2" fmla="*/ 558 w 950"/>
                <a:gd name="T3" fmla="*/ 418 h 468"/>
                <a:gd name="T4" fmla="*/ 471 w 950"/>
                <a:gd name="T5" fmla="*/ 376 h 468"/>
                <a:gd name="T6" fmla="*/ 392 w 950"/>
                <a:gd name="T7" fmla="*/ 307 h 468"/>
                <a:gd name="T8" fmla="*/ 305 w 950"/>
                <a:gd name="T9" fmla="*/ 258 h 468"/>
                <a:gd name="T10" fmla="*/ 253 w 950"/>
                <a:gd name="T11" fmla="*/ 209 h 468"/>
                <a:gd name="T12" fmla="*/ 186 w 950"/>
                <a:gd name="T13" fmla="*/ 172 h 468"/>
                <a:gd name="T14" fmla="*/ 133 w 950"/>
                <a:gd name="T15" fmla="*/ 190 h 468"/>
                <a:gd name="T16" fmla="*/ 99 w 950"/>
                <a:gd name="T17" fmla="*/ 240 h 468"/>
                <a:gd name="T18" fmla="*/ 40 w 950"/>
                <a:gd name="T19" fmla="*/ 246 h 468"/>
                <a:gd name="T20" fmla="*/ 0 w 950"/>
                <a:gd name="T21" fmla="*/ 24 h 468"/>
                <a:gd name="T22" fmla="*/ 79 w 950"/>
                <a:gd name="T23" fmla="*/ 6 h 468"/>
                <a:gd name="T24" fmla="*/ 133 w 950"/>
                <a:gd name="T25" fmla="*/ 55 h 468"/>
                <a:gd name="T26" fmla="*/ 157 w 950"/>
                <a:gd name="T27" fmla="*/ 15 h 468"/>
                <a:gd name="T28" fmla="*/ 332 w 950"/>
                <a:gd name="T29" fmla="*/ 117 h 468"/>
                <a:gd name="T30" fmla="*/ 438 w 950"/>
                <a:gd name="T31" fmla="*/ 117 h 468"/>
                <a:gd name="T32" fmla="*/ 525 w 950"/>
                <a:gd name="T33" fmla="*/ 135 h 468"/>
                <a:gd name="T34" fmla="*/ 597 w 950"/>
                <a:gd name="T35" fmla="*/ 228 h 468"/>
                <a:gd name="T36" fmla="*/ 671 w 950"/>
                <a:gd name="T37" fmla="*/ 252 h 468"/>
                <a:gd name="T38" fmla="*/ 730 w 950"/>
                <a:gd name="T39" fmla="*/ 258 h 468"/>
                <a:gd name="T40" fmla="*/ 791 w 950"/>
                <a:gd name="T41" fmla="*/ 215 h 468"/>
                <a:gd name="T42" fmla="*/ 843 w 950"/>
                <a:gd name="T43" fmla="*/ 196 h 468"/>
                <a:gd name="T44" fmla="*/ 824 w 950"/>
                <a:gd name="T45" fmla="*/ 252 h 468"/>
                <a:gd name="T46" fmla="*/ 870 w 950"/>
                <a:gd name="T47" fmla="*/ 240 h 468"/>
                <a:gd name="T48" fmla="*/ 950 w 950"/>
                <a:gd name="T49" fmla="*/ 283 h 468"/>
                <a:gd name="T50" fmla="*/ 883 w 950"/>
                <a:gd name="T51" fmla="*/ 320 h 468"/>
                <a:gd name="T52" fmla="*/ 824 w 950"/>
                <a:gd name="T53" fmla="*/ 283 h 468"/>
                <a:gd name="T54" fmla="*/ 764 w 950"/>
                <a:gd name="T55" fmla="*/ 277 h 468"/>
                <a:gd name="T56" fmla="*/ 737 w 950"/>
                <a:gd name="T57" fmla="*/ 320 h 468"/>
                <a:gd name="T58" fmla="*/ 684 w 950"/>
                <a:gd name="T59" fmla="*/ 357 h 468"/>
                <a:gd name="T60" fmla="*/ 710 w 950"/>
                <a:gd name="T61" fmla="*/ 388 h 468"/>
                <a:gd name="T62" fmla="*/ 743 w 950"/>
                <a:gd name="T63" fmla="*/ 437 h 468"/>
                <a:gd name="T64" fmla="*/ 717 w 950"/>
                <a:gd name="T65" fmla="*/ 468 h 468"/>
                <a:gd name="T66" fmla="*/ 703 w 950"/>
                <a:gd name="T67" fmla="*/ 465 h 468"/>
                <a:gd name="T68" fmla="*/ 684 w 950"/>
                <a:gd name="T69" fmla="*/ 461 h 468"/>
                <a:gd name="T70" fmla="*/ 658 w 950"/>
                <a:gd name="T71" fmla="*/ 46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58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6 w 671"/>
                <a:gd name="T1" fmla="*/ 383 h 549"/>
                <a:gd name="T2" fmla="*/ 8 w 671"/>
                <a:gd name="T3" fmla="*/ 316 h 549"/>
                <a:gd name="T4" fmla="*/ 17 w 671"/>
                <a:gd name="T5" fmla="*/ 287 h 549"/>
                <a:gd name="T6" fmla="*/ 52 w 671"/>
                <a:gd name="T7" fmla="*/ 238 h 549"/>
                <a:gd name="T8" fmla="*/ 71 w 671"/>
                <a:gd name="T9" fmla="*/ 205 h 549"/>
                <a:gd name="T10" fmla="*/ 73 w 671"/>
                <a:gd name="T11" fmla="*/ 167 h 549"/>
                <a:gd name="T12" fmla="*/ 73 w 671"/>
                <a:gd name="T13" fmla="*/ 137 h 549"/>
                <a:gd name="T14" fmla="*/ 54 w 671"/>
                <a:gd name="T15" fmla="*/ 108 h 549"/>
                <a:gd name="T16" fmla="*/ 61 w 671"/>
                <a:gd name="T17" fmla="*/ 79 h 549"/>
                <a:gd name="T18" fmla="*/ 76 w 671"/>
                <a:gd name="T19" fmla="*/ 50 h 549"/>
                <a:gd name="T20" fmla="*/ 96 w 671"/>
                <a:gd name="T21" fmla="*/ 25 h 549"/>
                <a:gd name="T22" fmla="*/ 120 w 671"/>
                <a:gd name="T23" fmla="*/ 7 h 549"/>
                <a:gd name="T24" fmla="*/ 146 w 671"/>
                <a:gd name="T25" fmla="*/ 0 h 549"/>
                <a:gd name="T26" fmla="*/ 173 w 671"/>
                <a:gd name="T27" fmla="*/ 5 h 549"/>
                <a:gd name="T28" fmla="*/ 206 w 671"/>
                <a:gd name="T29" fmla="*/ 26 h 549"/>
                <a:gd name="T30" fmla="*/ 236 w 671"/>
                <a:gd name="T31" fmla="*/ 45 h 549"/>
                <a:gd name="T32" fmla="*/ 259 w 671"/>
                <a:gd name="T33" fmla="*/ 50 h 549"/>
                <a:gd name="T34" fmla="*/ 272 w 671"/>
                <a:gd name="T35" fmla="*/ 44 h 549"/>
                <a:gd name="T36" fmla="*/ 284 w 671"/>
                <a:gd name="T37" fmla="*/ 35 h 549"/>
                <a:gd name="T38" fmla="*/ 300 w 671"/>
                <a:gd name="T39" fmla="*/ 32 h 549"/>
                <a:gd name="T40" fmla="*/ 318 w 671"/>
                <a:gd name="T41" fmla="*/ 39 h 549"/>
                <a:gd name="T42" fmla="*/ 337 w 671"/>
                <a:gd name="T43" fmla="*/ 65 h 549"/>
                <a:gd name="T44" fmla="*/ 353 w 671"/>
                <a:gd name="T45" fmla="*/ 79 h 549"/>
                <a:gd name="T46" fmla="*/ 370 w 671"/>
                <a:gd name="T47" fmla="*/ 81 h 549"/>
                <a:gd name="T48" fmla="*/ 381 w 671"/>
                <a:gd name="T49" fmla="*/ 75 h 549"/>
                <a:gd name="T50" fmla="*/ 397 w 671"/>
                <a:gd name="T51" fmla="*/ 56 h 549"/>
                <a:gd name="T52" fmla="*/ 419 w 671"/>
                <a:gd name="T53" fmla="*/ 38 h 549"/>
                <a:gd name="T54" fmla="*/ 458 w 671"/>
                <a:gd name="T55" fmla="*/ 22 h 549"/>
                <a:gd name="T56" fmla="*/ 487 w 671"/>
                <a:gd name="T57" fmla="*/ 25 h 549"/>
                <a:gd name="T58" fmla="*/ 511 w 671"/>
                <a:gd name="T59" fmla="*/ 35 h 549"/>
                <a:gd name="T60" fmla="*/ 537 w 671"/>
                <a:gd name="T61" fmla="*/ 43 h 549"/>
                <a:gd name="T62" fmla="*/ 571 w 671"/>
                <a:gd name="T63" fmla="*/ 39 h 549"/>
                <a:gd name="T64" fmla="*/ 646 w 671"/>
                <a:gd name="T65" fmla="*/ 67 h 549"/>
                <a:gd name="T66" fmla="*/ 665 w 671"/>
                <a:gd name="T67" fmla="*/ 105 h 549"/>
                <a:gd name="T68" fmla="*/ 623 w 671"/>
                <a:gd name="T69" fmla="*/ 183 h 549"/>
                <a:gd name="T70" fmla="*/ 593 w 671"/>
                <a:gd name="T71" fmla="*/ 233 h 549"/>
                <a:gd name="T72" fmla="*/ 570 w 671"/>
                <a:gd name="T73" fmla="*/ 291 h 549"/>
                <a:gd name="T74" fmla="*/ 550 w 671"/>
                <a:gd name="T75" fmla="*/ 343 h 549"/>
                <a:gd name="T76" fmla="*/ 525 w 671"/>
                <a:gd name="T77" fmla="*/ 407 h 549"/>
                <a:gd name="T78" fmla="*/ 516 w 671"/>
                <a:gd name="T79" fmla="*/ 422 h 549"/>
                <a:gd name="T80" fmla="*/ 500 w 671"/>
                <a:gd name="T81" fmla="*/ 439 h 549"/>
                <a:gd name="T82" fmla="*/ 482 w 671"/>
                <a:gd name="T83" fmla="*/ 443 h 549"/>
                <a:gd name="T84" fmla="*/ 459 w 671"/>
                <a:gd name="T85" fmla="*/ 432 h 549"/>
                <a:gd name="T86" fmla="*/ 440 w 671"/>
                <a:gd name="T87" fmla="*/ 421 h 549"/>
                <a:gd name="T88" fmla="*/ 408 w 671"/>
                <a:gd name="T89" fmla="*/ 424 h 549"/>
                <a:gd name="T90" fmla="*/ 381 w 671"/>
                <a:gd name="T91" fmla="*/ 441 h 549"/>
                <a:gd name="T92" fmla="*/ 364 w 671"/>
                <a:gd name="T93" fmla="*/ 469 h 549"/>
                <a:gd name="T94" fmla="*/ 342 w 671"/>
                <a:gd name="T95" fmla="*/ 521 h 549"/>
                <a:gd name="T96" fmla="*/ 325 w 671"/>
                <a:gd name="T97" fmla="*/ 549 h 549"/>
                <a:gd name="T98" fmla="*/ 229 w 671"/>
                <a:gd name="T99" fmla="*/ 546 h 549"/>
                <a:gd name="T100" fmla="*/ 217 w 671"/>
                <a:gd name="T101" fmla="*/ 548 h 549"/>
                <a:gd name="T102" fmla="*/ 179 w 671"/>
                <a:gd name="T103" fmla="*/ 543 h 549"/>
                <a:gd name="T104" fmla="*/ 161 w 671"/>
                <a:gd name="T105" fmla="*/ 540 h 549"/>
                <a:gd name="T106" fmla="*/ 144 w 671"/>
                <a:gd name="T107" fmla="*/ 531 h 549"/>
                <a:gd name="T108" fmla="*/ 129 w 671"/>
                <a:gd name="T109" fmla="*/ 515 h 549"/>
                <a:gd name="T110" fmla="*/ 119 w 671"/>
                <a:gd name="T111" fmla="*/ 496 h 549"/>
                <a:gd name="T112" fmla="*/ 113 w 671"/>
                <a:gd name="T113" fmla="*/ 472 h 549"/>
                <a:gd name="T114" fmla="*/ 100 w 671"/>
                <a:gd name="T115" fmla="*/ 460 h 549"/>
                <a:gd name="T116" fmla="*/ 83 w 671"/>
                <a:gd name="T117" fmla="*/ 447 h 549"/>
                <a:gd name="T118" fmla="*/ 63 w 671"/>
                <a:gd name="T119" fmla="*/ 432 h 549"/>
                <a:gd name="T120" fmla="*/ 39 w 671"/>
                <a:gd name="T121" fmla="*/ 429 h 549"/>
                <a:gd name="T122" fmla="*/ 0 w 671"/>
                <a:gd name="T123" fmla="*/ 43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581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326 w 358"/>
                <a:gd name="T1" fmla="*/ 324 h 327"/>
                <a:gd name="T2" fmla="*/ 331 w 358"/>
                <a:gd name="T3" fmla="*/ 321 h 327"/>
                <a:gd name="T4" fmla="*/ 337 w 358"/>
                <a:gd name="T5" fmla="*/ 318 h 327"/>
                <a:gd name="T6" fmla="*/ 346 w 358"/>
                <a:gd name="T7" fmla="*/ 318 h 327"/>
                <a:gd name="T8" fmla="*/ 356 w 358"/>
                <a:gd name="T9" fmla="*/ 324 h 327"/>
                <a:gd name="T10" fmla="*/ 319 w 358"/>
                <a:gd name="T11" fmla="*/ 285 h 327"/>
                <a:gd name="T12" fmla="*/ 278 w 358"/>
                <a:gd name="T13" fmla="*/ 235 h 327"/>
                <a:gd name="T14" fmla="*/ 253 w 358"/>
                <a:gd name="T15" fmla="*/ 204 h 327"/>
                <a:gd name="T16" fmla="*/ 232 w 358"/>
                <a:gd name="T17" fmla="*/ 186 h 327"/>
                <a:gd name="T18" fmla="*/ 219 w 358"/>
                <a:gd name="T19" fmla="*/ 181 h 327"/>
                <a:gd name="T20" fmla="*/ 208 w 358"/>
                <a:gd name="T21" fmla="*/ 180 h 327"/>
                <a:gd name="T22" fmla="*/ 201 w 358"/>
                <a:gd name="T23" fmla="*/ 179 h 327"/>
                <a:gd name="T24" fmla="*/ 199 w 358"/>
                <a:gd name="T25" fmla="*/ 174 h 327"/>
                <a:gd name="T26" fmla="*/ 198 w 358"/>
                <a:gd name="T27" fmla="*/ 170 h 327"/>
                <a:gd name="T28" fmla="*/ 195 w 358"/>
                <a:gd name="T29" fmla="*/ 169 h 327"/>
                <a:gd name="T30" fmla="*/ 184 w 358"/>
                <a:gd name="T31" fmla="*/ 172 h 327"/>
                <a:gd name="T32" fmla="*/ 171 w 358"/>
                <a:gd name="T33" fmla="*/ 172 h 327"/>
                <a:gd name="T34" fmla="*/ 165 w 358"/>
                <a:gd name="T35" fmla="*/ 168 h 327"/>
                <a:gd name="T36" fmla="*/ 160 w 358"/>
                <a:gd name="T37" fmla="*/ 161 h 327"/>
                <a:gd name="T38" fmla="*/ 152 w 358"/>
                <a:gd name="T39" fmla="*/ 144 h 327"/>
                <a:gd name="T40" fmla="*/ 143 w 358"/>
                <a:gd name="T41" fmla="*/ 131 h 327"/>
                <a:gd name="T42" fmla="*/ 133 w 358"/>
                <a:gd name="T43" fmla="*/ 119 h 327"/>
                <a:gd name="T44" fmla="*/ 127 w 358"/>
                <a:gd name="T45" fmla="*/ 105 h 327"/>
                <a:gd name="T46" fmla="*/ 122 w 358"/>
                <a:gd name="T47" fmla="*/ 84 h 327"/>
                <a:gd name="T48" fmla="*/ 119 w 358"/>
                <a:gd name="T49" fmla="*/ 53 h 327"/>
                <a:gd name="T50" fmla="*/ 117 w 358"/>
                <a:gd name="T51" fmla="*/ 23 h 327"/>
                <a:gd name="T52" fmla="*/ 112 w 358"/>
                <a:gd name="T53" fmla="*/ 0 h 327"/>
                <a:gd name="T54" fmla="*/ 73 w 358"/>
                <a:gd name="T55" fmla="*/ 26 h 327"/>
                <a:gd name="T56" fmla="*/ 61 w 358"/>
                <a:gd name="T57" fmla="*/ 33 h 327"/>
                <a:gd name="T58" fmla="*/ 33 w 358"/>
                <a:gd name="T59" fmla="*/ 50 h 327"/>
                <a:gd name="T60" fmla="*/ 21 w 358"/>
                <a:gd name="T61" fmla="*/ 61 h 327"/>
                <a:gd name="T62" fmla="*/ 17 w 358"/>
                <a:gd name="T63" fmla="*/ 72 h 327"/>
                <a:gd name="T64" fmla="*/ 16 w 358"/>
                <a:gd name="T65" fmla="*/ 83 h 327"/>
                <a:gd name="T66" fmla="*/ 20 w 358"/>
                <a:gd name="T67" fmla="*/ 93 h 327"/>
                <a:gd name="T68" fmla="*/ 22 w 358"/>
                <a:gd name="T69" fmla="*/ 100 h 327"/>
                <a:gd name="T70" fmla="*/ 20 w 358"/>
                <a:gd name="T71" fmla="*/ 110 h 327"/>
                <a:gd name="T72" fmla="*/ 15 w 358"/>
                <a:gd name="T73" fmla="*/ 123 h 327"/>
                <a:gd name="T74" fmla="*/ 7 w 358"/>
                <a:gd name="T75" fmla="*/ 136 h 327"/>
                <a:gd name="T76" fmla="*/ 0 w 358"/>
                <a:gd name="T77" fmla="*/ 155 h 327"/>
                <a:gd name="T78" fmla="*/ 0 w 358"/>
                <a:gd name="T79" fmla="*/ 174 h 327"/>
                <a:gd name="T80" fmla="*/ 5 w 358"/>
                <a:gd name="T81" fmla="*/ 182 h 327"/>
                <a:gd name="T82" fmla="*/ 11 w 358"/>
                <a:gd name="T83" fmla="*/ 187 h 327"/>
                <a:gd name="T84" fmla="*/ 20 w 358"/>
                <a:gd name="T85" fmla="*/ 186 h 327"/>
                <a:gd name="T86" fmla="*/ 44 w 358"/>
                <a:gd name="T87" fmla="*/ 168 h 327"/>
                <a:gd name="T88" fmla="*/ 60 w 358"/>
                <a:gd name="T89" fmla="*/ 161 h 327"/>
                <a:gd name="T90" fmla="*/ 76 w 358"/>
                <a:gd name="T91" fmla="*/ 150 h 327"/>
                <a:gd name="T92" fmla="*/ 93 w 358"/>
                <a:gd name="T93" fmla="*/ 159 h 327"/>
                <a:gd name="T94" fmla="*/ 110 w 358"/>
                <a:gd name="T95" fmla="*/ 164 h 327"/>
                <a:gd name="T96" fmla="*/ 142 w 358"/>
                <a:gd name="T97" fmla="*/ 180 h 327"/>
                <a:gd name="T98" fmla="*/ 163 w 358"/>
                <a:gd name="T99" fmla="*/ 190 h 327"/>
                <a:gd name="T100" fmla="*/ 196 w 358"/>
                <a:gd name="T101" fmla="*/ 209 h 327"/>
                <a:gd name="T102" fmla="*/ 219 w 358"/>
                <a:gd name="T103" fmla="*/ 225 h 327"/>
                <a:gd name="T104" fmla="*/ 245 w 358"/>
                <a:gd name="T105" fmla="*/ 244 h 327"/>
                <a:gd name="T106" fmla="*/ 256 w 358"/>
                <a:gd name="T107" fmla="*/ 254 h 327"/>
                <a:gd name="T108" fmla="*/ 267 w 358"/>
                <a:gd name="T109" fmla="*/ 270 h 327"/>
                <a:gd name="T110" fmla="*/ 269 w 358"/>
                <a:gd name="T111" fmla="*/ 279 h 327"/>
                <a:gd name="T112" fmla="*/ 269 w 358"/>
                <a:gd name="T113" fmla="*/ 286 h 327"/>
                <a:gd name="T114" fmla="*/ 270 w 358"/>
                <a:gd name="T115" fmla="*/ 290 h 327"/>
                <a:gd name="T116" fmla="*/ 276 w 358"/>
                <a:gd name="T117" fmla="*/ 292 h 327"/>
                <a:gd name="T118" fmla="*/ 292 w 358"/>
                <a:gd name="T119" fmla="*/ 302 h 327"/>
                <a:gd name="T120" fmla="*/ 318 w 358"/>
                <a:gd name="T121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582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58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39 w 43"/>
                <a:gd name="T1" fmla="*/ 93 h 93"/>
                <a:gd name="T2" fmla="*/ 31 w 43"/>
                <a:gd name="T3" fmla="*/ 91 h 93"/>
                <a:gd name="T4" fmla="*/ 26 w 43"/>
                <a:gd name="T5" fmla="*/ 89 h 93"/>
                <a:gd name="T6" fmla="*/ 21 w 43"/>
                <a:gd name="T7" fmla="*/ 87 h 93"/>
                <a:gd name="T8" fmla="*/ 18 w 43"/>
                <a:gd name="T9" fmla="*/ 84 h 93"/>
                <a:gd name="T10" fmla="*/ 15 w 43"/>
                <a:gd name="T11" fmla="*/ 79 h 93"/>
                <a:gd name="T12" fmla="*/ 14 w 43"/>
                <a:gd name="T13" fmla="*/ 73 h 93"/>
                <a:gd name="T14" fmla="*/ 13 w 43"/>
                <a:gd name="T15" fmla="*/ 65 h 93"/>
                <a:gd name="T16" fmla="*/ 11 w 43"/>
                <a:gd name="T17" fmla="*/ 55 h 93"/>
                <a:gd name="T18" fmla="*/ 11 w 43"/>
                <a:gd name="T19" fmla="*/ 48 h 93"/>
                <a:gd name="T20" fmla="*/ 9 w 43"/>
                <a:gd name="T21" fmla="*/ 42 h 93"/>
                <a:gd name="T22" fmla="*/ 6 w 43"/>
                <a:gd name="T23" fmla="*/ 38 h 93"/>
                <a:gd name="T24" fmla="*/ 4 w 43"/>
                <a:gd name="T25" fmla="*/ 36 h 93"/>
                <a:gd name="T26" fmla="*/ 2 w 43"/>
                <a:gd name="T27" fmla="*/ 34 h 93"/>
                <a:gd name="T28" fmla="*/ 0 w 43"/>
                <a:gd name="T29" fmla="*/ 32 h 93"/>
                <a:gd name="T30" fmla="*/ 2 w 43"/>
                <a:gd name="T31" fmla="*/ 29 h 93"/>
                <a:gd name="T32" fmla="*/ 5 w 43"/>
                <a:gd name="T33" fmla="*/ 24 h 93"/>
                <a:gd name="T34" fmla="*/ 6 w 43"/>
                <a:gd name="T35" fmla="*/ 28 h 93"/>
                <a:gd name="T36" fmla="*/ 7 w 43"/>
                <a:gd name="T37" fmla="*/ 29 h 93"/>
                <a:gd name="T38" fmla="*/ 8 w 43"/>
                <a:gd name="T39" fmla="*/ 30 h 93"/>
                <a:gd name="T40" fmla="*/ 9 w 43"/>
                <a:gd name="T41" fmla="*/ 29 h 93"/>
                <a:gd name="T42" fmla="*/ 11 w 43"/>
                <a:gd name="T43" fmla="*/ 25 h 93"/>
                <a:gd name="T44" fmla="*/ 14 w 43"/>
                <a:gd name="T45" fmla="*/ 19 h 93"/>
                <a:gd name="T46" fmla="*/ 16 w 43"/>
                <a:gd name="T47" fmla="*/ 12 h 93"/>
                <a:gd name="T48" fmla="*/ 20 w 43"/>
                <a:gd name="T49" fmla="*/ 6 h 93"/>
                <a:gd name="T50" fmla="*/ 22 w 43"/>
                <a:gd name="T51" fmla="*/ 4 h 93"/>
                <a:gd name="T52" fmla="*/ 25 w 43"/>
                <a:gd name="T53" fmla="*/ 2 h 93"/>
                <a:gd name="T54" fmla="*/ 28 w 43"/>
                <a:gd name="T55" fmla="*/ 0 h 93"/>
                <a:gd name="T56" fmla="*/ 32 w 43"/>
                <a:gd name="T57" fmla="*/ 0 h 93"/>
                <a:gd name="T58" fmla="*/ 33 w 43"/>
                <a:gd name="T59" fmla="*/ 10 h 93"/>
                <a:gd name="T60" fmla="*/ 33 w 43"/>
                <a:gd name="T61" fmla="*/ 16 h 93"/>
                <a:gd name="T62" fmla="*/ 33 w 43"/>
                <a:gd name="T63" fmla="*/ 20 h 93"/>
                <a:gd name="T64" fmla="*/ 32 w 43"/>
                <a:gd name="T65" fmla="*/ 23 h 93"/>
                <a:gd name="T66" fmla="*/ 32 w 43"/>
                <a:gd name="T67" fmla="*/ 27 h 93"/>
                <a:gd name="T68" fmla="*/ 32 w 43"/>
                <a:gd name="T69" fmla="*/ 31 h 93"/>
                <a:gd name="T70" fmla="*/ 35 w 43"/>
                <a:gd name="T71" fmla="*/ 36 h 93"/>
                <a:gd name="T72" fmla="*/ 39 w 43"/>
                <a:gd name="T73" fmla="*/ 43 h 93"/>
                <a:gd name="T74" fmla="*/ 38 w 43"/>
                <a:gd name="T75" fmla="*/ 44 h 93"/>
                <a:gd name="T76" fmla="*/ 37 w 43"/>
                <a:gd name="T77" fmla="*/ 45 h 93"/>
                <a:gd name="T78" fmla="*/ 37 w 43"/>
                <a:gd name="T79" fmla="*/ 48 h 93"/>
                <a:gd name="T80" fmla="*/ 38 w 43"/>
                <a:gd name="T81" fmla="*/ 51 h 93"/>
                <a:gd name="T82" fmla="*/ 39 w 43"/>
                <a:gd name="T83" fmla="*/ 59 h 93"/>
                <a:gd name="T84" fmla="*/ 41 w 43"/>
                <a:gd name="T85" fmla="*/ 68 h 93"/>
                <a:gd name="T86" fmla="*/ 42 w 43"/>
                <a:gd name="T87" fmla="*/ 76 h 93"/>
                <a:gd name="T88" fmla="*/ 43 w 43"/>
                <a:gd name="T89" fmla="*/ 85 h 93"/>
                <a:gd name="T90" fmla="*/ 43 w 43"/>
                <a:gd name="T91" fmla="*/ 88 h 93"/>
                <a:gd name="T92" fmla="*/ 42 w 43"/>
                <a:gd name="T93" fmla="*/ 91 h 93"/>
                <a:gd name="T94" fmla="*/ 40 w 43"/>
                <a:gd name="T95" fmla="*/ 92 h 93"/>
                <a:gd name="T96" fmla="*/ 39 w 43"/>
                <a:gd name="T9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58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40 w 40"/>
                <a:gd name="T1" fmla="*/ 56 h 56"/>
                <a:gd name="T2" fmla="*/ 37 w 40"/>
                <a:gd name="T3" fmla="*/ 46 h 56"/>
                <a:gd name="T4" fmla="*/ 33 w 40"/>
                <a:gd name="T5" fmla="*/ 38 h 56"/>
                <a:gd name="T6" fmla="*/ 28 w 40"/>
                <a:gd name="T7" fmla="*/ 32 h 56"/>
                <a:gd name="T8" fmla="*/ 23 w 40"/>
                <a:gd name="T9" fmla="*/ 28 h 56"/>
                <a:gd name="T10" fmla="*/ 11 w 40"/>
                <a:gd name="T11" fmla="*/ 21 h 56"/>
                <a:gd name="T12" fmla="*/ 0 w 40"/>
                <a:gd name="T13" fmla="*/ 12 h 56"/>
                <a:gd name="T14" fmla="*/ 13 w 40"/>
                <a:gd name="T15" fmla="*/ 4 h 56"/>
                <a:gd name="T16" fmla="*/ 20 w 40"/>
                <a:gd name="T17" fmla="*/ 0 h 56"/>
                <a:gd name="T18" fmla="*/ 28 w 40"/>
                <a:gd name="T19" fmla="*/ 12 h 56"/>
                <a:gd name="T20" fmla="*/ 35 w 40"/>
                <a:gd name="T21" fmla="*/ 22 h 56"/>
                <a:gd name="T22" fmla="*/ 37 w 40"/>
                <a:gd name="T23" fmla="*/ 25 h 56"/>
                <a:gd name="T24" fmla="*/ 39 w 40"/>
                <a:gd name="T25" fmla="*/ 29 h 56"/>
                <a:gd name="T26" fmla="*/ 39 w 40"/>
                <a:gd name="T27" fmla="*/ 33 h 56"/>
                <a:gd name="T28" fmla="*/ 40 w 40"/>
                <a:gd name="T29" fmla="*/ 37 h 56"/>
                <a:gd name="T30" fmla="*/ 40 w 40"/>
                <a:gd name="T31" fmla="*/ 44 h 56"/>
                <a:gd name="T32" fmla="*/ 40 w 40"/>
                <a:gd name="T33" fmla="*/ 46 h 56"/>
                <a:gd name="T34" fmla="*/ 40 w 40"/>
                <a:gd name="T35" fmla="*/ 49 h 56"/>
                <a:gd name="T36" fmla="*/ 40 w 40"/>
                <a:gd name="T3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58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7" name="Group 586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1098" name="Freeform 1097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26 w 59"/>
                  <a:gd name="T1" fmla="*/ 43 h 43"/>
                  <a:gd name="T2" fmla="*/ 59 w 59"/>
                  <a:gd name="T3" fmla="*/ 18 h 43"/>
                  <a:gd name="T4" fmla="*/ 55 w 59"/>
                  <a:gd name="T5" fmla="*/ 14 h 43"/>
                  <a:gd name="T6" fmla="*/ 51 w 59"/>
                  <a:gd name="T7" fmla="*/ 9 h 43"/>
                  <a:gd name="T8" fmla="*/ 47 w 59"/>
                  <a:gd name="T9" fmla="*/ 5 h 43"/>
                  <a:gd name="T10" fmla="*/ 46 w 59"/>
                  <a:gd name="T11" fmla="*/ 0 h 43"/>
                  <a:gd name="T12" fmla="*/ 41 w 59"/>
                  <a:gd name="T13" fmla="*/ 1 h 43"/>
                  <a:gd name="T14" fmla="*/ 34 w 59"/>
                  <a:gd name="T15" fmla="*/ 4 h 43"/>
                  <a:gd name="T16" fmla="*/ 31 w 59"/>
                  <a:gd name="T17" fmla="*/ 6 h 43"/>
                  <a:gd name="T18" fmla="*/ 29 w 59"/>
                  <a:gd name="T19" fmla="*/ 8 h 43"/>
                  <a:gd name="T20" fmla="*/ 26 w 59"/>
                  <a:gd name="T21" fmla="*/ 10 h 43"/>
                  <a:gd name="T22" fmla="*/ 26 w 59"/>
                  <a:gd name="T23" fmla="*/ 12 h 43"/>
                  <a:gd name="T24" fmla="*/ 20 w 59"/>
                  <a:gd name="T25" fmla="*/ 13 h 43"/>
                  <a:gd name="T26" fmla="*/ 13 w 59"/>
                  <a:gd name="T27" fmla="*/ 16 h 43"/>
                  <a:gd name="T28" fmla="*/ 6 w 59"/>
                  <a:gd name="T29" fmla="*/ 20 h 43"/>
                  <a:gd name="T30" fmla="*/ 0 w 59"/>
                  <a:gd name="T31" fmla="*/ 24 h 43"/>
                  <a:gd name="T32" fmla="*/ 5 w 59"/>
                  <a:gd name="T33" fmla="*/ 29 h 43"/>
                  <a:gd name="T34" fmla="*/ 10 w 59"/>
                  <a:gd name="T35" fmla="*/ 34 h 43"/>
                  <a:gd name="T36" fmla="*/ 18 w 59"/>
                  <a:gd name="T37" fmla="*/ 39 h 43"/>
                  <a:gd name="T38" fmla="*/ 26 w 59"/>
                  <a:gd name="T3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1098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2 h 51"/>
                  <a:gd name="T2" fmla="*/ 24 w 67"/>
                  <a:gd name="T3" fmla="*/ 1 h 51"/>
                  <a:gd name="T4" fmla="*/ 39 w 67"/>
                  <a:gd name="T5" fmla="*/ 0 h 51"/>
                  <a:gd name="T6" fmla="*/ 45 w 67"/>
                  <a:gd name="T7" fmla="*/ 1 h 51"/>
                  <a:gd name="T8" fmla="*/ 51 w 67"/>
                  <a:gd name="T9" fmla="*/ 2 h 51"/>
                  <a:gd name="T10" fmla="*/ 58 w 67"/>
                  <a:gd name="T11" fmla="*/ 4 h 51"/>
                  <a:gd name="T12" fmla="*/ 67 w 67"/>
                  <a:gd name="T13" fmla="*/ 8 h 51"/>
                  <a:gd name="T14" fmla="*/ 55 w 67"/>
                  <a:gd name="T15" fmla="*/ 13 h 51"/>
                  <a:gd name="T16" fmla="*/ 46 w 67"/>
                  <a:gd name="T17" fmla="*/ 19 h 51"/>
                  <a:gd name="T18" fmla="*/ 42 w 67"/>
                  <a:gd name="T19" fmla="*/ 22 h 51"/>
                  <a:gd name="T20" fmla="*/ 36 w 67"/>
                  <a:gd name="T21" fmla="*/ 24 h 51"/>
                  <a:gd name="T22" fmla="*/ 29 w 67"/>
                  <a:gd name="T23" fmla="*/ 26 h 51"/>
                  <a:gd name="T24" fmla="*/ 20 w 67"/>
                  <a:gd name="T25" fmla="*/ 26 h 51"/>
                  <a:gd name="T26" fmla="*/ 24 w 67"/>
                  <a:gd name="T27" fmla="*/ 26 h 51"/>
                  <a:gd name="T28" fmla="*/ 34 w 67"/>
                  <a:gd name="T29" fmla="*/ 26 h 51"/>
                  <a:gd name="T30" fmla="*/ 29 w 67"/>
                  <a:gd name="T31" fmla="*/ 34 h 51"/>
                  <a:gd name="T32" fmla="*/ 25 w 67"/>
                  <a:gd name="T33" fmla="*/ 40 h 51"/>
                  <a:gd name="T34" fmla="*/ 22 w 67"/>
                  <a:gd name="T35" fmla="*/ 44 h 51"/>
                  <a:gd name="T36" fmla="*/ 20 w 67"/>
                  <a:gd name="T37" fmla="*/ 46 h 51"/>
                  <a:gd name="T38" fmla="*/ 12 w 67"/>
                  <a:gd name="T39" fmla="*/ 48 h 51"/>
                  <a:gd name="T40" fmla="*/ 0 w 67"/>
                  <a:gd name="T41" fmla="*/ 51 h 51"/>
                  <a:gd name="T42" fmla="*/ 0 w 67"/>
                  <a:gd name="T4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8" name="Freeform 58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15 h 34"/>
                <a:gd name="T2" fmla="*/ 1 w 80"/>
                <a:gd name="T3" fmla="*/ 19 h 34"/>
                <a:gd name="T4" fmla="*/ 2 w 80"/>
                <a:gd name="T5" fmla="*/ 21 h 34"/>
                <a:gd name="T6" fmla="*/ 4 w 80"/>
                <a:gd name="T7" fmla="*/ 24 h 34"/>
                <a:gd name="T8" fmla="*/ 7 w 80"/>
                <a:gd name="T9" fmla="*/ 26 h 34"/>
                <a:gd name="T10" fmla="*/ 13 w 80"/>
                <a:gd name="T11" fmla="*/ 29 h 34"/>
                <a:gd name="T12" fmla="*/ 22 w 80"/>
                <a:gd name="T13" fmla="*/ 31 h 34"/>
                <a:gd name="T14" fmla="*/ 40 w 80"/>
                <a:gd name="T15" fmla="*/ 33 h 34"/>
                <a:gd name="T16" fmla="*/ 54 w 80"/>
                <a:gd name="T17" fmla="*/ 34 h 34"/>
                <a:gd name="T18" fmla="*/ 58 w 80"/>
                <a:gd name="T19" fmla="*/ 33 h 34"/>
                <a:gd name="T20" fmla="*/ 62 w 80"/>
                <a:gd name="T21" fmla="*/ 32 h 34"/>
                <a:gd name="T22" fmla="*/ 65 w 80"/>
                <a:gd name="T23" fmla="*/ 29 h 34"/>
                <a:gd name="T24" fmla="*/ 67 w 80"/>
                <a:gd name="T25" fmla="*/ 27 h 34"/>
                <a:gd name="T26" fmla="*/ 73 w 80"/>
                <a:gd name="T27" fmla="*/ 21 h 34"/>
                <a:gd name="T28" fmla="*/ 80 w 80"/>
                <a:gd name="T29" fmla="*/ 15 h 34"/>
                <a:gd name="T30" fmla="*/ 75 w 80"/>
                <a:gd name="T31" fmla="*/ 10 h 34"/>
                <a:gd name="T32" fmla="*/ 70 w 80"/>
                <a:gd name="T33" fmla="*/ 7 h 34"/>
                <a:gd name="T34" fmla="*/ 65 w 80"/>
                <a:gd name="T35" fmla="*/ 4 h 34"/>
                <a:gd name="T36" fmla="*/ 60 w 80"/>
                <a:gd name="T37" fmla="*/ 2 h 34"/>
                <a:gd name="T38" fmla="*/ 55 w 80"/>
                <a:gd name="T39" fmla="*/ 0 h 34"/>
                <a:gd name="T40" fmla="*/ 51 w 80"/>
                <a:gd name="T41" fmla="*/ 0 h 34"/>
                <a:gd name="T42" fmla="*/ 45 w 80"/>
                <a:gd name="T43" fmla="*/ 1 h 34"/>
                <a:gd name="T44" fmla="*/ 41 w 80"/>
                <a:gd name="T45" fmla="*/ 2 h 34"/>
                <a:gd name="T46" fmla="*/ 34 w 80"/>
                <a:gd name="T47" fmla="*/ 2 h 34"/>
                <a:gd name="T48" fmla="*/ 21 w 80"/>
                <a:gd name="T49" fmla="*/ 2 h 34"/>
                <a:gd name="T50" fmla="*/ 13 w 80"/>
                <a:gd name="T51" fmla="*/ 3 h 34"/>
                <a:gd name="T52" fmla="*/ 7 w 80"/>
                <a:gd name="T53" fmla="*/ 5 h 34"/>
                <a:gd name="T54" fmla="*/ 4 w 80"/>
                <a:gd name="T55" fmla="*/ 7 h 34"/>
                <a:gd name="T56" fmla="*/ 2 w 80"/>
                <a:gd name="T57" fmla="*/ 9 h 34"/>
                <a:gd name="T58" fmla="*/ 1 w 80"/>
                <a:gd name="T59" fmla="*/ 11 h 34"/>
                <a:gd name="T60" fmla="*/ 0 w 80"/>
                <a:gd name="T6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588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  <a:gd name="T4" fmla="*/ 7 w 7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589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3 h 6"/>
                <a:gd name="T4" fmla="*/ 20 w 20"/>
                <a:gd name="T5" fmla="*/ 6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590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0 h 12"/>
                <a:gd name="T4" fmla="*/ 0 w 1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59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4 h 7"/>
                <a:gd name="T4" fmla="*/ 2 w 27"/>
                <a:gd name="T5" fmla="*/ 6 h 7"/>
                <a:gd name="T6" fmla="*/ 7 w 27"/>
                <a:gd name="T7" fmla="*/ 7 h 7"/>
                <a:gd name="T8" fmla="*/ 10 w 27"/>
                <a:gd name="T9" fmla="*/ 7 h 7"/>
                <a:gd name="T10" fmla="*/ 15 w 27"/>
                <a:gd name="T11" fmla="*/ 6 h 7"/>
                <a:gd name="T12" fmla="*/ 19 w 27"/>
                <a:gd name="T13" fmla="*/ 4 h 7"/>
                <a:gd name="T14" fmla="*/ 23 w 27"/>
                <a:gd name="T15" fmla="*/ 2 h 7"/>
                <a:gd name="T16" fmla="*/ 27 w 27"/>
                <a:gd name="T17" fmla="*/ 0 h 7"/>
                <a:gd name="T18" fmla="*/ 0 w 2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592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11 w 27"/>
                <a:gd name="T3" fmla="*/ 3 h 6"/>
                <a:gd name="T4" fmla="*/ 27 w 2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Line 4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595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4 h 24"/>
                <a:gd name="T2" fmla="*/ 2 w 20"/>
                <a:gd name="T3" fmla="*/ 24 h 24"/>
                <a:gd name="T4" fmla="*/ 6 w 20"/>
                <a:gd name="T5" fmla="*/ 22 h 24"/>
                <a:gd name="T6" fmla="*/ 9 w 20"/>
                <a:gd name="T7" fmla="*/ 20 h 24"/>
                <a:gd name="T8" fmla="*/ 12 w 20"/>
                <a:gd name="T9" fmla="*/ 16 h 24"/>
                <a:gd name="T10" fmla="*/ 15 w 20"/>
                <a:gd name="T11" fmla="*/ 13 h 24"/>
                <a:gd name="T12" fmla="*/ 18 w 20"/>
                <a:gd name="T13" fmla="*/ 9 h 24"/>
                <a:gd name="T14" fmla="*/ 19 w 20"/>
                <a:gd name="T15" fmla="*/ 4 h 24"/>
                <a:gd name="T16" fmla="*/ 20 w 2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596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13 w 33"/>
                <a:gd name="T1" fmla="*/ 7 h 25"/>
                <a:gd name="T2" fmla="*/ 0 w 33"/>
                <a:gd name="T3" fmla="*/ 19 h 25"/>
                <a:gd name="T4" fmla="*/ 10 w 33"/>
                <a:gd name="T5" fmla="*/ 20 h 25"/>
                <a:gd name="T6" fmla="*/ 19 w 33"/>
                <a:gd name="T7" fmla="*/ 22 h 25"/>
                <a:gd name="T8" fmla="*/ 27 w 33"/>
                <a:gd name="T9" fmla="*/ 25 h 25"/>
                <a:gd name="T10" fmla="*/ 33 w 33"/>
                <a:gd name="T11" fmla="*/ 25 h 25"/>
                <a:gd name="T12" fmla="*/ 33 w 33"/>
                <a:gd name="T13" fmla="*/ 0 h 25"/>
                <a:gd name="T14" fmla="*/ 27 w 33"/>
                <a:gd name="T15" fmla="*/ 0 h 25"/>
                <a:gd name="T16" fmla="*/ 13 w 33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597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6 h 18"/>
                <a:gd name="T4" fmla="*/ 6 w 40"/>
                <a:gd name="T5" fmla="*/ 11 h 18"/>
                <a:gd name="T6" fmla="*/ 10 w 40"/>
                <a:gd name="T7" fmla="*/ 14 h 18"/>
                <a:gd name="T8" fmla="*/ 15 w 40"/>
                <a:gd name="T9" fmla="*/ 16 h 18"/>
                <a:gd name="T10" fmla="*/ 27 w 40"/>
                <a:gd name="T11" fmla="*/ 18 h 18"/>
                <a:gd name="T12" fmla="*/ 40 w 40"/>
                <a:gd name="T13" fmla="*/ 18 h 18"/>
                <a:gd name="T14" fmla="*/ 40 w 40"/>
                <a:gd name="T15" fmla="*/ 0 h 18"/>
                <a:gd name="T16" fmla="*/ 30 w 40"/>
                <a:gd name="T17" fmla="*/ 0 h 18"/>
                <a:gd name="T18" fmla="*/ 20 w 40"/>
                <a:gd name="T19" fmla="*/ 0 h 18"/>
                <a:gd name="T20" fmla="*/ 10 w 40"/>
                <a:gd name="T21" fmla="*/ 0 h 18"/>
                <a:gd name="T22" fmla="*/ 0 w 4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598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4 w 11"/>
                <a:gd name="T1" fmla="*/ 32 h 32"/>
                <a:gd name="T2" fmla="*/ 6 w 11"/>
                <a:gd name="T3" fmla="*/ 28 h 32"/>
                <a:gd name="T4" fmla="*/ 8 w 11"/>
                <a:gd name="T5" fmla="*/ 25 h 32"/>
                <a:gd name="T6" fmla="*/ 9 w 11"/>
                <a:gd name="T7" fmla="*/ 22 h 32"/>
                <a:gd name="T8" fmla="*/ 10 w 11"/>
                <a:gd name="T9" fmla="*/ 18 h 32"/>
                <a:gd name="T10" fmla="*/ 11 w 11"/>
                <a:gd name="T11" fmla="*/ 9 h 32"/>
                <a:gd name="T12" fmla="*/ 11 w 11"/>
                <a:gd name="T13" fmla="*/ 0 h 32"/>
                <a:gd name="T14" fmla="*/ 6 w 11"/>
                <a:gd name="T15" fmla="*/ 3 h 32"/>
                <a:gd name="T16" fmla="*/ 3 w 11"/>
                <a:gd name="T17" fmla="*/ 7 h 32"/>
                <a:gd name="T18" fmla="*/ 1 w 11"/>
                <a:gd name="T19" fmla="*/ 11 h 32"/>
                <a:gd name="T20" fmla="*/ 0 w 11"/>
                <a:gd name="T21" fmla="*/ 16 h 32"/>
                <a:gd name="T22" fmla="*/ 0 w 11"/>
                <a:gd name="T23" fmla="*/ 20 h 32"/>
                <a:gd name="T24" fmla="*/ 1 w 11"/>
                <a:gd name="T25" fmla="*/ 24 h 32"/>
                <a:gd name="T26" fmla="*/ 2 w 11"/>
                <a:gd name="T27" fmla="*/ 28 h 32"/>
                <a:gd name="T28" fmla="*/ 4 w 11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599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4 h 24"/>
                <a:gd name="T4" fmla="*/ 14 w 14"/>
                <a:gd name="T5" fmla="*/ 12 h 24"/>
                <a:gd name="T6" fmla="*/ 0 w 1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600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12 h 18"/>
                <a:gd name="T2" fmla="*/ 7 w 27"/>
                <a:gd name="T3" fmla="*/ 15 h 18"/>
                <a:gd name="T4" fmla="*/ 13 w 27"/>
                <a:gd name="T5" fmla="*/ 18 h 18"/>
                <a:gd name="T6" fmla="*/ 22 w 27"/>
                <a:gd name="T7" fmla="*/ 7 h 18"/>
                <a:gd name="T8" fmla="*/ 27 w 27"/>
                <a:gd name="T9" fmla="*/ 0 h 18"/>
                <a:gd name="T10" fmla="*/ 22 w 27"/>
                <a:gd name="T11" fmla="*/ 0 h 18"/>
                <a:gd name="T12" fmla="*/ 18 w 27"/>
                <a:gd name="T13" fmla="*/ 1 h 18"/>
                <a:gd name="T14" fmla="*/ 13 w 27"/>
                <a:gd name="T15" fmla="*/ 2 h 18"/>
                <a:gd name="T16" fmla="*/ 10 w 27"/>
                <a:gd name="T17" fmla="*/ 4 h 18"/>
                <a:gd name="T18" fmla="*/ 5 w 27"/>
                <a:gd name="T19" fmla="*/ 8 h 18"/>
                <a:gd name="T20" fmla="*/ 0 w 27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60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602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603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5" name="Group 604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1088" name="Freeform 1087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25 h 25"/>
                  <a:gd name="T2" fmla="*/ 7 w 52"/>
                  <a:gd name="T3" fmla="*/ 25 h 25"/>
                  <a:gd name="T4" fmla="*/ 15 w 52"/>
                  <a:gd name="T5" fmla="*/ 24 h 25"/>
                  <a:gd name="T6" fmla="*/ 23 w 52"/>
                  <a:gd name="T7" fmla="*/ 22 h 25"/>
                  <a:gd name="T8" fmla="*/ 30 w 52"/>
                  <a:gd name="T9" fmla="*/ 19 h 25"/>
                  <a:gd name="T10" fmla="*/ 38 w 52"/>
                  <a:gd name="T11" fmla="*/ 15 h 25"/>
                  <a:gd name="T12" fmla="*/ 43 w 52"/>
                  <a:gd name="T13" fmla="*/ 11 h 25"/>
                  <a:gd name="T14" fmla="*/ 49 w 52"/>
                  <a:gd name="T15" fmla="*/ 6 h 25"/>
                  <a:gd name="T16" fmla="*/ 52 w 52"/>
                  <a:gd name="T17" fmla="*/ 0 h 25"/>
                  <a:gd name="T18" fmla="*/ 40 w 52"/>
                  <a:gd name="T19" fmla="*/ 0 h 25"/>
                  <a:gd name="T20" fmla="*/ 31 w 52"/>
                  <a:gd name="T21" fmla="*/ 0 h 25"/>
                  <a:gd name="T22" fmla="*/ 23 w 52"/>
                  <a:gd name="T23" fmla="*/ 1 h 25"/>
                  <a:gd name="T24" fmla="*/ 16 w 52"/>
                  <a:gd name="T25" fmla="*/ 3 h 25"/>
                  <a:gd name="T26" fmla="*/ 11 w 52"/>
                  <a:gd name="T27" fmla="*/ 6 h 25"/>
                  <a:gd name="T28" fmla="*/ 5 w 52"/>
                  <a:gd name="T29" fmla="*/ 10 h 25"/>
                  <a:gd name="T30" fmla="*/ 2 w 52"/>
                  <a:gd name="T31" fmla="*/ 16 h 25"/>
                  <a:gd name="T32" fmla="*/ 0 w 52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1088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6 h 13"/>
                  <a:gd name="T4" fmla="*/ 0 w 33"/>
                  <a:gd name="T5" fmla="*/ 13 h 13"/>
                  <a:gd name="T6" fmla="*/ 9 w 33"/>
                  <a:gd name="T7" fmla="*/ 13 h 13"/>
                  <a:gd name="T8" fmla="*/ 16 w 33"/>
                  <a:gd name="T9" fmla="*/ 13 h 13"/>
                  <a:gd name="T10" fmla="*/ 24 w 33"/>
                  <a:gd name="T11" fmla="*/ 11 h 13"/>
                  <a:gd name="T12" fmla="*/ 33 w 33"/>
                  <a:gd name="T13" fmla="*/ 6 h 13"/>
                  <a:gd name="T14" fmla="*/ 24 w 33"/>
                  <a:gd name="T15" fmla="*/ 3 h 13"/>
                  <a:gd name="T16" fmla="*/ 16 w 33"/>
                  <a:gd name="T17" fmla="*/ 1 h 13"/>
                  <a:gd name="T18" fmla="*/ 9 w 33"/>
                  <a:gd name="T19" fmla="*/ 0 h 13"/>
                  <a:gd name="T20" fmla="*/ 0 w 33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1089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26 w 67"/>
                  <a:gd name="T1" fmla="*/ 18 h 86"/>
                  <a:gd name="T2" fmla="*/ 0 w 67"/>
                  <a:gd name="T3" fmla="*/ 0 h 86"/>
                  <a:gd name="T4" fmla="*/ 26 w 67"/>
                  <a:gd name="T5" fmla="*/ 0 h 86"/>
                  <a:gd name="T6" fmla="*/ 29 w 67"/>
                  <a:gd name="T7" fmla="*/ 4 h 86"/>
                  <a:gd name="T8" fmla="*/ 33 w 67"/>
                  <a:gd name="T9" fmla="*/ 8 h 86"/>
                  <a:gd name="T10" fmla="*/ 36 w 67"/>
                  <a:gd name="T11" fmla="*/ 11 h 86"/>
                  <a:gd name="T12" fmla="*/ 39 w 67"/>
                  <a:gd name="T13" fmla="*/ 14 h 86"/>
                  <a:gd name="T14" fmla="*/ 47 w 67"/>
                  <a:gd name="T15" fmla="*/ 17 h 86"/>
                  <a:gd name="T16" fmla="*/ 54 w 67"/>
                  <a:gd name="T17" fmla="*/ 18 h 86"/>
                  <a:gd name="T18" fmla="*/ 58 w 67"/>
                  <a:gd name="T19" fmla="*/ 30 h 86"/>
                  <a:gd name="T20" fmla="*/ 62 w 67"/>
                  <a:gd name="T21" fmla="*/ 40 h 86"/>
                  <a:gd name="T22" fmla="*/ 63 w 67"/>
                  <a:gd name="T23" fmla="*/ 45 h 86"/>
                  <a:gd name="T24" fmla="*/ 66 w 67"/>
                  <a:gd name="T25" fmla="*/ 50 h 86"/>
                  <a:gd name="T26" fmla="*/ 66 w 67"/>
                  <a:gd name="T27" fmla="*/ 55 h 86"/>
                  <a:gd name="T28" fmla="*/ 67 w 67"/>
                  <a:gd name="T29" fmla="*/ 61 h 86"/>
                  <a:gd name="T30" fmla="*/ 63 w 67"/>
                  <a:gd name="T31" fmla="*/ 74 h 86"/>
                  <a:gd name="T32" fmla="*/ 60 w 67"/>
                  <a:gd name="T33" fmla="*/ 86 h 86"/>
                  <a:gd name="T34" fmla="*/ 55 w 67"/>
                  <a:gd name="T35" fmla="*/ 69 h 86"/>
                  <a:gd name="T36" fmla="*/ 51 w 67"/>
                  <a:gd name="T37" fmla="*/ 54 h 86"/>
                  <a:gd name="T38" fmla="*/ 50 w 67"/>
                  <a:gd name="T39" fmla="*/ 47 h 86"/>
                  <a:gd name="T40" fmla="*/ 50 w 67"/>
                  <a:gd name="T41" fmla="*/ 41 h 86"/>
                  <a:gd name="T42" fmla="*/ 51 w 67"/>
                  <a:gd name="T43" fmla="*/ 35 h 86"/>
                  <a:gd name="T44" fmla="*/ 54 w 67"/>
                  <a:gd name="T45" fmla="*/ 30 h 86"/>
                  <a:gd name="T46" fmla="*/ 44 w 67"/>
                  <a:gd name="T47" fmla="*/ 30 h 86"/>
                  <a:gd name="T48" fmla="*/ 35 w 67"/>
                  <a:gd name="T49" fmla="*/ 29 h 86"/>
                  <a:gd name="T50" fmla="*/ 32 w 67"/>
                  <a:gd name="T51" fmla="*/ 27 h 86"/>
                  <a:gd name="T52" fmla="*/ 28 w 67"/>
                  <a:gd name="T53" fmla="*/ 25 h 86"/>
                  <a:gd name="T54" fmla="*/ 27 w 67"/>
                  <a:gd name="T55" fmla="*/ 22 h 86"/>
                  <a:gd name="T56" fmla="*/ 26 w 67"/>
                  <a:gd name="T57" fmla="*/ 1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1090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27 w 49"/>
                  <a:gd name="T1" fmla="*/ 12 h 86"/>
                  <a:gd name="T2" fmla="*/ 20 w 49"/>
                  <a:gd name="T3" fmla="*/ 6 h 86"/>
                  <a:gd name="T4" fmla="*/ 14 w 49"/>
                  <a:gd name="T5" fmla="*/ 0 h 86"/>
                  <a:gd name="T6" fmla="*/ 9 w 49"/>
                  <a:gd name="T7" fmla="*/ 5 h 86"/>
                  <a:gd name="T8" fmla="*/ 5 w 49"/>
                  <a:gd name="T9" fmla="*/ 13 h 86"/>
                  <a:gd name="T10" fmla="*/ 1 w 49"/>
                  <a:gd name="T11" fmla="*/ 21 h 86"/>
                  <a:gd name="T12" fmla="*/ 0 w 49"/>
                  <a:gd name="T13" fmla="*/ 30 h 86"/>
                  <a:gd name="T14" fmla="*/ 0 w 49"/>
                  <a:gd name="T15" fmla="*/ 36 h 86"/>
                  <a:gd name="T16" fmla="*/ 3 w 49"/>
                  <a:gd name="T17" fmla="*/ 43 h 86"/>
                  <a:gd name="T18" fmla="*/ 5 w 49"/>
                  <a:gd name="T19" fmla="*/ 50 h 86"/>
                  <a:gd name="T20" fmla="*/ 8 w 49"/>
                  <a:gd name="T21" fmla="*/ 58 h 86"/>
                  <a:gd name="T22" fmla="*/ 12 w 49"/>
                  <a:gd name="T23" fmla="*/ 66 h 86"/>
                  <a:gd name="T24" fmla="*/ 17 w 49"/>
                  <a:gd name="T25" fmla="*/ 74 h 86"/>
                  <a:gd name="T26" fmla="*/ 22 w 49"/>
                  <a:gd name="T27" fmla="*/ 80 h 86"/>
                  <a:gd name="T28" fmla="*/ 27 w 49"/>
                  <a:gd name="T29" fmla="*/ 86 h 86"/>
                  <a:gd name="T30" fmla="*/ 31 w 49"/>
                  <a:gd name="T31" fmla="*/ 79 h 86"/>
                  <a:gd name="T32" fmla="*/ 37 w 49"/>
                  <a:gd name="T33" fmla="*/ 69 h 86"/>
                  <a:gd name="T34" fmla="*/ 42 w 49"/>
                  <a:gd name="T35" fmla="*/ 57 h 86"/>
                  <a:gd name="T36" fmla="*/ 46 w 49"/>
                  <a:gd name="T37" fmla="*/ 45 h 86"/>
                  <a:gd name="T38" fmla="*/ 49 w 49"/>
                  <a:gd name="T39" fmla="*/ 39 h 86"/>
                  <a:gd name="T40" fmla="*/ 49 w 49"/>
                  <a:gd name="T41" fmla="*/ 33 h 86"/>
                  <a:gd name="T42" fmla="*/ 49 w 49"/>
                  <a:gd name="T43" fmla="*/ 26 h 86"/>
                  <a:gd name="T44" fmla="*/ 48 w 49"/>
                  <a:gd name="T45" fmla="*/ 22 h 86"/>
                  <a:gd name="T46" fmla="*/ 44 w 49"/>
                  <a:gd name="T47" fmla="*/ 18 h 86"/>
                  <a:gd name="T48" fmla="*/ 40 w 49"/>
                  <a:gd name="T49" fmla="*/ 15 h 86"/>
                  <a:gd name="T50" fmla="*/ 34 w 49"/>
                  <a:gd name="T51" fmla="*/ 13 h 86"/>
                  <a:gd name="T52" fmla="*/ 27 w 49"/>
                  <a:gd name="T53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1091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4 w 6"/>
                  <a:gd name="T5" fmla="*/ 0 h 12"/>
                  <a:gd name="T6" fmla="*/ 2 w 6"/>
                  <a:gd name="T7" fmla="*/ 2 h 12"/>
                  <a:gd name="T8" fmla="*/ 1 w 6"/>
                  <a:gd name="T9" fmla="*/ 4 h 12"/>
                  <a:gd name="T10" fmla="*/ 0 w 6"/>
                  <a:gd name="T11" fmla="*/ 6 h 12"/>
                  <a:gd name="T12" fmla="*/ 0 w 6"/>
                  <a:gd name="T13" fmla="*/ 10 h 12"/>
                  <a:gd name="T14" fmla="*/ 0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1092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11 w 39"/>
                  <a:gd name="T3" fmla="*/ 9 h 48"/>
                  <a:gd name="T4" fmla="*/ 22 w 39"/>
                  <a:gd name="T5" fmla="*/ 17 h 48"/>
                  <a:gd name="T6" fmla="*/ 32 w 39"/>
                  <a:gd name="T7" fmla="*/ 24 h 48"/>
                  <a:gd name="T8" fmla="*/ 39 w 39"/>
                  <a:gd name="T9" fmla="*/ 30 h 48"/>
                  <a:gd name="T10" fmla="*/ 36 w 39"/>
                  <a:gd name="T11" fmla="*/ 39 h 48"/>
                  <a:gd name="T12" fmla="*/ 33 w 39"/>
                  <a:gd name="T13" fmla="*/ 48 h 48"/>
                  <a:gd name="T14" fmla="*/ 18 w 39"/>
                  <a:gd name="T15" fmla="*/ 36 h 48"/>
                  <a:gd name="T16" fmla="*/ 8 w 39"/>
                  <a:gd name="T17" fmla="*/ 26 h 48"/>
                  <a:gd name="T18" fmla="*/ 4 w 39"/>
                  <a:gd name="T19" fmla="*/ 21 h 48"/>
                  <a:gd name="T20" fmla="*/ 2 w 39"/>
                  <a:gd name="T21" fmla="*/ 15 h 48"/>
                  <a:gd name="T22" fmla="*/ 0 w 39"/>
                  <a:gd name="T23" fmla="*/ 8 h 48"/>
                  <a:gd name="T24" fmla="*/ 0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1093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7 w 16"/>
                  <a:gd name="T1" fmla="*/ 0 h 43"/>
                  <a:gd name="T2" fmla="*/ 11 w 16"/>
                  <a:gd name="T3" fmla="*/ 9 h 43"/>
                  <a:gd name="T4" fmla="*/ 15 w 16"/>
                  <a:gd name="T5" fmla="*/ 16 h 43"/>
                  <a:gd name="T6" fmla="*/ 16 w 16"/>
                  <a:gd name="T7" fmla="*/ 22 h 43"/>
                  <a:gd name="T8" fmla="*/ 16 w 16"/>
                  <a:gd name="T9" fmla="*/ 27 h 43"/>
                  <a:gd name="T10" fmla="*/ 15 w 16"/>
                  <a:gd name="T11" fmla="*/ 31 h 43"/>
                  <a:gd name="T12" fmla="*/ 11 w 16"/>
                  <a:gd name="T13" fmla="*/ 35 h 43"/>
                  <a:gd name="T14" fmla="*/ 7 w 16"/>
                  <a:gd name="T15" fmla="*/ 39 h 43"/>
                  <a:gd name="T16" fmla="*/ 0 w 16"/>
                  <a:gd name="T17" fmla="*/ 43 h 43"/>
                  <a:gd name="T18" fmla="*/ 2 w 16"/>
                  <a:gd name="T19" fmla="*/ 28 h 43"/>
                  <a:gd name="T20" fmla="*/ 4 w 16"/>
                  <a:gd name="T21" fmla="*/ 18 h 43"/>
                  <a:gd name="T22" fmla="*/ 6 w 16"/>
                  <a:gd name="T23" fmla="*/ 9 h 43"/>
                  <a:gd name="T24" fmla="*/ 7 w 16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1094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24 w 24"/>
                  <a:gd name="T1" fmla="*/ 36 h 37"/>
                  <a:gd name="T2" fmla="*/ 19 w 24"/>
                  <a:gd name="T3" fmla="*/ 27 h 37"/>
                  <a:gd name="T4" fmla="*/ 15 w 24"/>
                  <a:gd name="T5" fmla="*/ 18 h 37"/>
                  <a:gd name="T6" fmla="*/ 12 w 24"/>
                  <a:gd name="T7" fmla="*/ 9 h 37"/>
                  <a:gd name="T8" fmla="*/ 11 w 24"/>
                  <a:gd name="T9" fmla="*/ 0 h 37"/>
                  <a:gd name="T10" fmla="*/ 6 w 24"/>
                  <a:gd name="T11" fmla="*/ 10 h 37"/>
                  <a:gd name="T12" fmla="*/ 3 w 24"/>
                  <a:gd name="T13" fmla="*/ 19 h 37"/>
                  <a:gd name="T14" fmla="*/ 1 w 24"/>
                  <a:gd name="T15" fmla="*/ 26 h 37"/>
                  <a:gd name="T16" fmla="*/ 0 w 24"/>
                  <a:gd name="T17" fmla="*/ 31 h 37"/>
                  <a:gd name="T18" fmla="*/ 1 w 24"/>
                  <a:gd name="T19" fmla="*/ 33 h 37"/>
                  <a:gd name="T20" fmla="*/ 2 w 24"/>
                  <a:gd name="T21" fmla="*/ 35 h 37"/>
                  <a:gd name="T22" fmla="*/ 4 w 24"/>
                  <a:gd name="T23" fmla="*/ 36 h 37"/>
                  <a:gd name="T24" fmla="*/ 6 w 24"/>
                  <a:gd name="T25" fmla="*/ 37 h 37"/>
                  <a:gd name="T26" fmla="*/ 14 w 24"/>
                  <a:gd name="T27" fmla="*/ 37 h 37"/>
                  <a:gd name="T28" fmla="*/ 24 w 24"/>
                  <a:gd name="T2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1095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34 w 34"/>
                  <a:gd name="T1" fmla="*/ 0 h 55"/>
                  <a:gd name="T2" fmla="*/ 34 w 34"/>
                  <a:gd name="T3" fmla="*/ 13 h 55"/>
                  <a:gd name="T4" fmla="*/ 34 w 34"/>
                  <a:gd name="T5" fmla="*/ 25 h 55"/>
                  <a:gd name="T6" fmla="*/ 33 w 34"/>
                  <a:gd name="T7" fmla="*/ 32 h 55"/>
                  <a:gd name="T8" fmla="*/ 31 w 34"/>
                  <a:gd name="T9" fmla="*/ 38 h 55"/>
                  <a:gd name="T10" fmla="*/ 29 w 34"/>
                  <a:gd name="T11" fmla="*/ 43 h 55"/>
                  <a:gd name="T12" fmla="*/ 24 w 34"/>
                  <a:gd name="T13" fmla="*/ 47 h 55"/>
                  <a:gd name="T14" fmla="*/ 20 w 34"/>
                  <a:gd name="T15" fmla="*/ 51 h 55"/>
                  <a:gd name="T16" fmla="*/ 14 w 34"/>
                  <a:gd name="T17" fmla="*/ 53 h 55"/>
                  <a:gd name="T18" fmla="*/ 8 w 34"/>
                  <a:gd name="T19" fmla="*/ 55 h 55"/>
                  <a:gd name="T20" fmla="*/ 0 w 34"/>
                  <a:gd name="T21" fmla="*/ 55 h 55"/>
                  <a:gd name="T22" fmla="*/ 9 w 34"/>
                  <a:gd name="T23" fmla="*/ 36 h 55"/>
                  <a:gd name="T24" fmla="*/ 14 w 34"/>
                  <a:gd name="T25" fmla="*/ 21 h 55"/>
                  <a:gd name="T26" fmla="*/ 18 w 34"/>
                  <a:gd name="T27" fmla="*/ 16 h 55"/>
                  <a:gd name="T28" fmla="*/ 22 w 34"/>
                  <a:gd name="T29" fmla="*/ 10 h 55"/>
                  <a:gd name="T30" fmla="*/ 28 w 34"/>
                  <a:gd name="T31" fmla="*/ 5 h 55"/>
                  <a:gd name="T32" fmla="*/ 34 w 34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1096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2 w 33"/>
                  <a:gd name="T3" fmla="*/ 4 h 12"/>
                  <a:gd name="T4" fmla="*/ 6 w 33"/>
                  <a:gd name="T5" fmla="*/ 7 h 12"/>
                  <a:gd name="T6" fmla="*/ 10 w 33"/>
                  <a:gd name="T7" fmla="*/ 9 h 12"/>
                  <a:gd name="T8" fmla="*/ 14 w 33"/>
                  <a:gd name="T9" fmla="*/ 11 h 12"/>
                  <a:gd name="T10" fmla="*/ 23 w 33"/>
                  <a:gd name="T11" fmla="*/ 12 h 12"/>
                  <a:gd name="T12" fmla="*/ 33 w 33"/>
                  <a:gd name="T13" fmla="*/ 12 h 12"/>
                  <a:gd name="T14" fmla="*/ 28 w 33"/>
                  <a:gd name="T15" fmla="*/ 8 h 12"/>
                  <a:gd name="T16" fmla="*/ 19 w 33"/>
                  <a:gd name="T17" fmla="*/ 4 h 12"/>
                  <a:gd name="T18" fmla="*/ 10 w 33"/>
                  <a:gd name="T19" fmla="*/ 1 h 12"/>
                  <a:gd name="T20" fmla="*/ 0 w 3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6" name="Freeform 60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62 h 62"/>
                <a:gd name="T2" fmla="*/ 0 w 33"/>
                <a:gd name="T3" fmla="*/ 53 h 62"/>
                <a:gd name="T4" fmla="*/ 0 w 33"/>
                <a:gd name="T5" fmla="*/ 45 h 62"/>
                <a:gd name="T6" fmla="*/ 0 w 33"/>
                <a:gd name="T7" fmla="*/ 37 h 62"/>
                <a:gd name="T8" fmla="*/ 0 w 33"/>
                <a:gd name="T9" fmla="*/ 31 h 62"/>
                <a:gd name="T10" fmla="*/ 0 w 33"/>
                <a:gd name="T11" fmla="*/ 26 h 62"/>
                <a:gd name="T12" fmla="*/ 2 w 33"/>
                <a:gd name="T13" fmla="*/ 22 h 62"/>
                <a:gd name="T14" fmla="*/ 4 w 33"/>
                <a:gd name="T15" fmla="*/ 17 h 62"/>
                <a:gd name="T16" fmla="*/ 8 w 33"/>
                <a:gd name="T17" fmla="*/ 13 h 62"/>
                <a:gd name="T18" fmla="*/ 14 w 33"/>
                <a:gd name="T19" fmla="*/ 6 h 62"/>
                <a:gd name="T20" fmla="*/ 20 w 33"/>
                <a:gd name="T21" fmla="*/ 0 h 62"/>
                <a:gd name="T22" fmla="*/ 26 w 33"/>
                <a:gd name="T23" fmla="*/ 6 h 62"/>
                <a:gd name="T24" fmla="*/ 33 w 33"/>
                <a:gd name="T25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60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0 h 18"/>
                <a:gd name="T4" fmla="*/ 26 w 26"/>
                <a:gd name="T5" fmla="*/ 0 h 18"/>
                <a:gd name="T6" fmla="*/ 6 w 26"/>
                <a:gd name="T7" fmla="*/ 12 h 18"/>
                <a:gd name="T8" fmla="*/ 6 w 26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60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180 w 180"/>
                <a:gd name="T1" fmla="*/ 222 h 240"/>
                <a:gd name="T2" fmla="*/ 175 w 180"/>
                <a:gd name="T3" fmla="*/ 223 h 240"/>
                <a:gd name="T4" fmla="*/ 171 w 180"/>
                <a:gd name="T5" fmla="*/ 223 h 240"/>
                <a:gd name="T6" fmla="*/ 167 w 180"/>
                <a:gd name="T7" fmla="*/ 225 h 240"/>
                <a:gd name="T8" fmla="*/ 164 w 180"/>
                <a:gd name="T9" fmla="*/ 227 h 240"/>
                <a:gd name="T10" fmla="*/ 158 w 180"/>
                <a:gd name="T11" fmla="*/ 232 h 240"/>
                <a:gd name="T12" fmla="*/ 153 w 180"/>
                <a:gd name="T13" fmla="*/ 240 h 240"/>
                <a:gd name="T14" fmla="*/ 140 w 180"/>
                <a:gd name="T15" fmla="*/ 232 h 240"/>
                <a:gd name="T16" fmla="*/ 131 w 180"/>
                <a:gd name="T17" fmla="*/ 223 h 240"/>
                <a:gd name="T18" fmla="*/ 123 w 180"/>
                <a:gd name="T19" fmla="*/ 214 h 240"/>
                <a:gd name="T20" fmla="*/ 118 w 180"/>
                <a:gd name="T21" fmla="*/ 206 h 240"/>
                <a:gd name="T22" fmla="*/ 112 w 180"/>
                <a:gd name="T23" fmla="*/ 195 h 240"/>
                <a:gd name="T24" fmla="*/ 106 w 180"/>
                <a:gd name="T25" fmla="*/ 185 h 240"/>
                <a:gd name="T26" fmla="*/ 98 w 180"/>
                <a:gd name="T27" fmla="*/ 174 h 240"/>
                <a:gd name="T28" fmla="*/ 87 w 180"/>
                <a:gd name="T29" fmla="*/ 161 h 240"/>
                <a:gd name="T30" fmla="*/ 82 w 180"/>
                <a:gd name="T31" fmla="*/ 153 h 240"/>
                <a:gd name="T32" fmla="*/ 75 w 180"/>
                <a:gd name="T33" fmla="*/ 146 h 240"/>
                <a:gd name="T34" fmla="*/ 70 w 180"/>
                <a:gd name="T35" fmla="*/ 139 h 240"/>
                <a:gd name="T36" fmla="*/ 62 w 180"/>
                <a:gd name="T37" fmla="*/ 133 h 240"/>
                <a:gd name="T38" fmla="*/ 48 w 180"/>
                <a:gd name="T39" fmla="*/ 121 h 240"/>
                <a:gd name="T40" fmla="*/ 33 w 180"/>
                <a:gd name="T41" fmla="*/ 110 h 240"/>
                <a:gd name="T42" fmla="*/ 27 w 180"/>
                <a:gd name="T43" fmla="*/ 104 h 240"/>
                <a:gd name="T44" fmla="*/ 21 w 180"/>
                <a:gd name="T45" fmla="*/ 98 h 240"/>
                <a:gd name="T46" fmla="*/ 15 w 180"/>
                <a:gd name="T47" fmla="*/ 92 h 240"/>
                <a:gd name="T48" fmla="*/ 10 w 180"/>
                <a:gd name="T49" fmla="*/ 84 h 240"/>
                <a:gd name="T50" fmla="*/ 6 w 180"/>
                <a:gd name="T51" fmla="*/ 77 h 240"/>
                <a:gd name="T52" fmla="*/ 4 w 180"/>
                <a:gd name="T53" fmla="*/ 68 h 240"/>
                <a:gd name="T54" fmla="*/ 1 w 180"/>
                <a:gd name="T55" fmla="*/ 60 h 240"/>
                <a:gd name="T56" fmla="*/ 0 w 180"/>
                <a:gd name="T57" fmla="*/ 50 h 240"/>
                <a:gd name="T58" fmla="*/ 0 w 180"/>
                <a:gd name="T59" fmla="*/ 35 h 240"/>
                <a:gd name="T60" fmla="*/ 0 w 180"/>
                <a:gd name="T61" fmla="*/ 25 h 240"/>
                <a:gd name="T62" fmla="*/ 0 w 180"/>
                <a:gd name="T63" fmla="*/ 15 h 240"/>
                <a:gd name="T64" fmla="*/ 0 w 180"/>
                <a:gd name="T65" fmla="*/ 0 h 240"/>
                <a:gd name="T66" fmla="*/ 10 w 180"/>
                <a:gd name="T67" fmla="*/ 8 h 240"/>
                <a:gd name="T68" fmla="*/ 19 w 180"/>
                <a:gd name="T69" fmla="*/ 17 h 240"/>
                <a:gd name="T70" fmla="*/ 27 w 180"/>
                <a:gd name="T71" fmla="*/ 27 h 240"/>
                <a:gd name="T72" fmla="*/ 34 w 180"/>
                <a:gd name="T73" fmla="*/ 38 h 240"/>
                <a:gd name="T74" fmla="*/ 41 w 180"/>
                <a:gd name="T75" fmla="*/ 48 h 240"/>
                <a:gd name="T76" fmla="*/ 46 w 180"/>
                <a:gd name="T77" fmla="*/ 58 h 240"/>
                <a:gd name="T78" fmla="*/ 51 w 180"/>
                <a:gd name="T79" fmla="*/ 66 h 240"/>
                <a:gd name="T80" fmla="*/ 54 w 180"/>
                <a:gd name="T81" fmla="*/ 74 h 240"/>
                <a:gd name="T82" fmla="*/ 60 w 180"/>
                <a:gd name="T83" fmla="*/ 86 h 240"/>
                <a:gd name="T84" fmla="*/ 66 w 180"/>
                <a:gd name="T85" fmla="*/ 98 h 240"/>
                <a:gd name="T86" fmla="*/ 74 w 180"/>
                <a:gd name="T87" fmla="*/ 107 h 240"/>
                <a:gd name="T88" fmla="*/ 82 w 180"/>
                <a:gd name="T89" fmla="*/ 116 h 240"/>
                <a:gd name="T90" fmla="*/ 100 w 180"/>
                <a:gd name="T91" fmla="*/ 133 h 240"/>
                <a:gd name="T92" fmla="*/ 119 w 180"/>
                <a:gd name="T93" fmla="*/ 149 h 240"/>
                <a:gd name="T94" fmla="*/ 139 w 180"/>
                <a:gd name="T95" fmla="*/ 164 h 240"/>
                <a:gd name="T96" fmla="*/ 155 w 180"/>
                <a:gd name="T97" fmla="*/ 180 h 240"/>
                <a:gd name="T98" fmla="*/ 163 w 180"/>
                <a:gd name="T99" fmla="*/ 189 h 240"/>
                <a:gd name="T100" fmla="*/ 169 w 180"/>
                <a:gd name="T101" fmla="*/ 199 h 240"/>
                <a:gd name="T102" fmla="*/ 175 w 180"/>
                <a:gd name="T103" fmla="*/ 210 h 240"/>
                <a:gd name="T104" fmla="*/ 180 w 180"/>
                <a:gd name="T105" fmla="*/ 2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60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1 w 27"/>
                <a:gd name="T3" fmla="*/ 5 h 30"/>
                <a:gd name="T4" fmla="*/ 3 w 27"/>
                <a:gd name="T5" fmla="*/ 11 h 30"/>
                <a:gd name="T6" fmla="*/ 4 w 27"/>
                <a:gd name="T7" fmla="*/ 14 h 30"/>
                <a:gd name="T8" fmla="*/ 4 w 27"/>
                <a:gd name="T9" fmla="*/ 19 h 30"/>
                <a:gd name="T10" fmla="*/ 3 w 27"/>
                <a:gd name="T11" fmla="*/ 24 h 30"/>
                <a:gd name="T12" fmla="*/ 0 w 27"/>
                <a:gd name="T13" fmla="*/ 30 h 30"/>
                <a:gd name="T14" fmla="*/ 17 w 27"/>
                <a:gd name="T15" fmla="*/ 27 h 30"/>
                <a:gd name="T16" fmla="*/ 27 w 27"/>
                <a:gd name="T17" fmla="*/ 24 h 30"/>
                <a:gd name="T18" fmla="*/ 23 w 27"/>
                <a:gd name="T19" fmla="*/ 20 h 30"/>
                <a:gd name="T20" fmla="*/ 17 w 27"/>
                <a:gd name="T21" fmla="*/ 12 h 30"/>
                <a:gd name="T22" fmla="*/ 11 w 27"/>
                <a:gd name="T23" fmla="*/ 8 h 30"/>
                <a:gd name="T24" fmla="*/ 7 w 27"/>
                <a:gd name="T25" fmla="*/ 4 h 30"/>
                <a:gd name="T26" fmla="*/ 4 w 27"/>
                <a:gd name="T27" fmla="*/ 1 h 30"/>
                <a:gd name="T28" fmla="*/ 0 w 27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0" name="Group 609"/>
            <p:cNvGrpSpPr>
              <a:grpSpLocks/>
            </p:cNvGrpSpPr>
            <p:nvPr>
              <p:custDataLst>
                <p:tags r:id="rId57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  <a:solidFill>
              <a:srgbClr val="00B0F0"/>
            </a:solidFill>
          </p:grpSpPr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108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108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1" name="Freeform 61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61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5 w 33"/>
                <a:gd name="T3" fmla="*/ 5 h 24"/>
                <a:gd name="T4" fmla="*/ 10 w 33"/>
                <a:gd name="T5" fmla="*/ 10 h 24"/>
                <a:gd name="T6" fmla="*/ 11 w 33"/>
                <a:gd name="T7" fmla="*/ 13 h 24"/>
                <a:gd name="T8" fmla="*/ 12 w 33"/>
                <a:gd name="T9" fmla="*/ 16 h 24"/>
                <a:gd name="T10" fmla="*/ 13 w 33"/>
                <a:gd name="T11" fmla="*/ 20 h 24"/>
                <a:gd name="T12" fmla="*/ 13 w 33"/>
                <a:gd name="T13" fmla="*/ 24 h 24"/>
                <a:gd name="T14" fmla="*/ 33 w 33"/>
                <a:gd name="T15" fmla="*/ 0 h 24"/>
                <a:gd name="T16" fmla="*/ 24 w 33"/>
                <a:gd name="T17" fmla="*/ 0 h 24"/>
                <a:gd name="T18" fmla="*/ 16 w 33"/>
                <a:gd name="T19" fmla="*/ 0 h 24"/>
                <a:gd name="T20" fmla="*/ 9 w 33"/>
                <a:gd name="T21" fmla="*/ 0 h 24"/>
                <a:gd name="T22" fmla="*/ 0 w 33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61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6 w 33"/>
                <a:gd name="T1" fmla="*/ 25 h 25"/>
                <a:gd name="T2" fmla="*/ 29 w 33"/>
                <a:gd name="T3" fmla="*/ 22 h 25"/>
                <a:gd name="T4" fmla="*/ 33 w 33"/>
                <a:gd name="T5" fmla="*/ 18 h 25"/>
                <a:gd name="T6" fmla="*/ 33 w 33"/>
                <a:gd name="T7" fmla="*/ 0 h 25"/>
                <a:gd name="T8" fmla="*/ 25 w 33"/>
                <a:gd name="T9" fmla="*/ 0 h 25"/>
                <a:gd name="T10" fmla="*/ 16 w 33"/>
                <a:gd name="T11" fmla="*/ 0 h 25"/>
                <a:gd name="T12" fmla="*/ 6 w 33"/>
                <a:gd name="T13" fmla="*/ 0 h 25"/>
                <a:gd name="T14" fmla="*/ 0 w 33"/>
                <a:gd name="T15" fmla="*/ 0 h 25"/>
                <a:gd name="T16" fmla="*/ 26 w 33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61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61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6 h 25"/>
                <a:gd name="T4" fmla="*/ 14 w 16"/>
                <a:gd name="T5" fmla="*/ 13 h 25"/>
                <a:gd name="T6" fmla="*/ 13 w 16"/>
                <a:gd name="T7" fmla="*/ 16 h 25"/>
                <a:gd name="T8" fmla="*/ 11 w 16"/>
                <a:gd name="T9" fmla="*/ 20 h 25"/>
                <a:gd name="T10" fmla="*/ 7 w 16"/>
                <a:gd name="T11" fmla="*/ 23 h 25"/>
                <a:gd name="T12" fmla="*/ 3 w 16"/>
                <a:gd name="T13" fmla="*/ 25 h 25"/>
                <a:gd name="T14" fmla="*/ 1 w 16"/>
                <a:gd name="T15" fmla="*/ 24 h 25"/>
                <a:gd name="T16" fmla="*/ 0 w 16"/>
                <a:gd name="T17" fmla="*/ 21 h 25"/>
                <a:gd name="T18" fmla="*/ 1 w 16"/>
                <a:gd name="T19" fmla="*/ 18 h 25"/>
                <a:gd name="T20" fmla="*/ 2 w 16"/>
                <a:gd name="T21" fmla="*/ 13 h 25"/>
                <a:gd name="T22" fmla="*/ 4 w 16"/>
                <a:gd name="T23" fmla="*/ 9 h 25"/>
                <a:gd name="T24" fmla="*/ 7 w 16"/>
                <a:gd name="T25" fmla="*/ 4 h 25"/>
                <a:gd name="T26" fmla="*/ 11 w 16"/>
                <a:gd name="T27" fmla="*/ 1 h 25"/>
                <a:gd name="T28" fmla="*/ 16 w 16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61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3 w 14"/>
                <a:gd name="T3" fmla="*/ 1 h 18"/>
                <a:gd name="T4" fmla="*/ 5 w 14"/>
                <a:gd name="T5" fmla="*/ 2 h 18"/>
                <a:gd name="T6" fmla="*/ 7 w 14"/>
                <a:gd name="T7" fmla="*/ 4 h 18"/>
                <a:gd name="T8" fmla="*/ 9 w 14"/>
                <a:gd name="T9" fmla="*/ 7 h 18"/>
                <a:gd name="T10" fmla="*/ 13 w 14"/>
                <a:gd name="T11" fmla="*/ 13 h 18"/>
                <a:gd name="T12" fmla="*/ 14 w 14"/>
                <a:gd name="T13" fmla="*/ 18 h 18"/>
                <a:gd name="T14" fmla="*/ 0 w 14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61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61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 w 34"/>
                <a:gd name="T3" fmla="*/ 3 h 38"/>
                <a:gd name="T4" fmla="*/ 4 w 34"/>
                <a:gd name="T5" fmla="*/ 7 h 38"/>
                <a:gd name="T6" fmla="*/ 5 w 34"/>
                <a:gd name="T7" fmla="*/ 11 h 38"/>
                <a:gd name="T8" fmla="*/ 6 w 34"/>
                <a:gd name="T9" fmla="*/ 16 h 38"/>
                <a:gd name="T10" fmla="*/ 10 w 34"/>
                <a:gd name="T11" fmla="*/ 28 h 38"/>
                <a:gd name="T12" fmla="*/ 13 w 34"/>
                <a:gd name="T13" fmla="*/ 38 h 38"/>
                <a:gd name="T14" fmla="*/ 16 w 34"/>
                <a:gd name="T15" fmla="*/ 37 h 38"/>
                <a:gd name="T16" fmla="*/ 20 w 34"/>
                <a:gd name="T17" fmla="*/ 36 h 38"/>
                <a:gd name="T18" fmla="*/ 23 w 34"/>
                <a:gd name="T19" fmla="*/ 34 h 38"/>
                <a:gd name="T20" fmla="*/ 26 w 34"/>
                <a:gd name="T21" fmla="*/ 31 h 38"/>
                <a:gd name="T22" fmla="*/ 28 w 34"/>
                <a:gd name="T23" fmla="*/ 28 h 38"/>
                <a:gd name="T24" fmla="*/ 32 w 34"/>
                <a:gd name="T25" fmla="*/ 24 h 38"/>
                <a:gd name="T26" fmla="*/ 33 w 34"/>
                <a:gd name="T27" fmla="*/ 21 h 38"/>
                <a:gd name="T28" fmla="*/ 34 w 34"/>
                <a:gd name="T29" fmla="*/ 19 h 38"/>
                <a:gd name="T30" fmla="*/ 31 w 34"/>
                <a:gd name="T31" fmla="*/ 18 h 38"/>
                <a:gd name="T32" fmla="*/ 28 w 34"/>
                <a:gd name="T33" fmla="*/ 17 h 38"/>
                <a:gd name="T34" fmla="*/ 26 w 34"/>
                <a:gd name="T35" fmla="*/ 14 h 38"/>
                <a:gd name="T36" fmla="*/ 24 w 34"/>
                <a:gd name="T37" fmla="*/ 12 h 38"/>
                <a:gd name="T38" fmla="*/ 19 w 34"/>
                <a:gd name="T39" fmla="*/ 6 h 38"/>
                <a:gd name="T40" fmla="*/ 13 w 34"/>
                <a:gd name="T41" fmla="*/ 0 h 38"/>
                <a:gd name="T42" fmla="*/ 6 w 34"/>
                <a:gd name="T43" fmla="*/ 0 h 38"/>
                <a:gd name="T44" fmla="*/ 0 w 3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618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53 w 53"/>
                <a:gd name="T1" fmla="*/ 23 h 23"/>
                <a:gd name="T2" fmla="*/ 53 w 53"/>
                <a:gd name="T3" fmla="*/ 4 h 23"/>
                <a:gd name="T4" fmla="*/ 49 w 53"/>
                <a:gd name="T5" fmla="*/ 2 h 23"/>
                <a:gd name="T6" fmla="*/ 45 w 53"/>
                <a:gd name="T7" fmla="*/ 1 h 23"/>
                <a:gd name="T8" fmla="*/ 42 w 53"/>
                <a:gd name="T9" fmla="*/ 0 h 23"/>
                <a:gd name="T10" fmla="*/ 38 w 53"/>
                <a:gd name="T11" fmla="*/ 0 h 23"/>
                <a:gd name="T12" fmla="*/ 31 w 53"/>
                <a:gd name="T13" fmla="*/ 1 h 23"/>
                <a:gd name="T14" fmla="*/ 24 w 53"/>
                <a:gd name="T15" fmla="*/ 4 h 23"/>
                <a:gd name="T16" fmla="*/ 11 w 53"/>
                <a:gd name="T17" fmla="*/ 13 h 23"/>
                <a:gd name="T18" fmla="*/ 0 w 53"/>
                <a:gd name="T19" fmla="*/ 23 h 23"/>
                <a:gd name="T20" fmla="*/ 53 w 53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619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62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20 w 73"/>
                <a:gd name="T2" fmla="*/ 37 w 73"/>
                <a:gd name="T3" fmla="*/ 55 w 73"/>
                <a:gd name="T4" fmla="*/ 73 w 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3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621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14 w 53"/>
                <a:gd name="T3" fmla="*/ 0 h 3"/>
                <a:gd name="T4" fmla="*/ 27 w 53"/>
                <a:gd name="T5" fmla="*/ 3 h 3"/>
                <a:gd name="T6" fmla="*/ 32 w 53"/>
                <a:gd name="T7" fmla="*/ 3 h 3"/>
                <a:gd name="T8" fmla="*/ 39 w 53"/>
                <a:gd name="T9" fmla="*/ 3 h 3"/>
                <a:gd name="T10" fmla="*/ 45 w 53"/>
                <a:gd name="T11" fmla="*/ 1 h 3"/>
                <a:gd name="T12" fmla="*/ 53 w 5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8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62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624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15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625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0 w 20"/>
                <a:gd name="T1" fmla="*/ 0 h 25"/>
                <a:gd name="T2" fmla="*/ 0 w 20"/>
                <a:gd name="T3" fmla="*/ 13 h 25"/>
                <a:gd name="T4" fmla="*/ 4 w 20"/>
                <a:gd name="T5" fmla="*/ 18 h 25"/>
                <a:gd name="T6" fmla="*/ 10 w 20"/>
                <a:gd name="T7" fmla="*/ 21 h 25"/>
                <a:gd name="T8" fmla="*/ 14 w 20"/>
                <a:gd name="T9" fmla="*/ 24 h 25"/>
                <a:gd name="T10" fmla="*/ 20 w 20"/>
                <a:gd name="T11" fmla="*/ 25 h 25"/>
                <a:gd name="T12" fmla="*/ 20 w 2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626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12 h 24"/>
                <a:gd name="T6" fmla="*/ 0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8" name="Group 627"/>
            <p:cNvGrpSpPr>
              <a:grpSpLocks/>
            </p:cNvGrpSpPr>
            <p:nvPr>
              <p:custDataLst>
                <p:tags r:id="rId75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1076" name="Freeform 107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9 w 19"/>
                  <a:gd name="T1" fmla="*/ 25 h 25"/>
                  <a:gd name="T2" fmla="*/ 18 w 19"/>
                  <a:gd name="T3" fmla="*/ 20 h 25"/>
                  <a:gd name="T4" fmla="*/ 17 w 19"/>
                  <a:gd name="T5" fmla="*/ 12 h 25"/>
                  <a:gd name="T6" fmla="*/ 16 w 19"/>
                  <a:gd name="T7" fmla="*/ 9 h 25"/>
                  <a:gd name="T8" fmla="*/ 17 w 19"/>
                  <a:gd name="T9" fmla="*/ 6 h 25"/>
                  <a:gd name="T10" fmla="*/ 17 w 19"/>
                  <a:gd name="T11" fmla="*/ 3 h 25"/>
                  <a:gd name="T12" fmla="*/ 19 w 19"/>
                  <a:gd name="T13" fmla="*/ 0 h 25"/>
                  <a:gd name="T14" fmla="*/ 0 w 19"/>
                  <a:gd name="T15" fmla="*/ 0 h 25"/>
                  <a:gd name="T16" fmla="*/ 1 w 19"/>
                  <a:gd name="T17" fmla="*/ 7 h 25"/>
                  <a:gd name="T18" fmla="*/ 5 w 19"/>
                  <a:gd name="T19" fmla="*/ 15 h 25"/>
                  <a:gd name="T20" fmla="*/ 7 w 19"/>
                  <a:gd name="T21" fmla="*/ 19 h 25"/>
                  <a:gd name="T22" fmla="*/ 11 w 19"/>
                  <a:gd name="T23" fmla="*/ 23 h 25"/>
                  <a:gd name="T24" fmla="*/ 15 w 19"/>
                  <a:gd name="T25" fmla="*/ 25 h 25"/>
                  <a:gd name="T26" fmla="*/ 19 w 19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107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26 w 26"/>
                  <a:gd name="T1" fmla="*/ 18 h 18"/>
                  <a:gd name="T2" fmla="*/ 7 w 26"/>
                  <a:gd name="T3" fmla="*/ 18 h 18"/>
                  <a:gd name="T4" fmla="*/ 3 w 26"/>
                  <a:gd name="T5" fmla="*/ 9 h 18"/>
                  <a:gd name="T6" fmla="*/ 0 w 26"/>
                  <a:gd name="T7" fmla="*/ 0 h 18"/>
                  <a:gd name="T8" fmla="*/ 6 w 26"/>
                  <a:gd name="T9" fmla="*/ 2 h 18"/>
                  <a:gd name="T10" fmla="*/ 13 w 26"/>
                  <a:gd name="T11" fmla="*/ 6 h 18"/>
                  <a:gd name="T12" fmla="*/ 20 w 26"/>
                  <a:gd name="T13" fmla="*/ 12 h 18"/>
                  <a:gd name="T14" fmla="*/ 26 w 2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107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8 h 18"/>
                  <a:gd name="T2" fmla="*/ 13 w 13"/>
                  <a:gd name="T3" fmla="*/ 0 h 18"/>
                  <a:gd name="T4" fmla="*/ 0 w 1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107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23 h 24"/>
                  <a:gd name="T4" fmla="*/ 7 w 26"/>
                  <a:gd name="T5" fmla="*/ 22 h 24"/>
                  <a:gd name="T6" fmla="*/ 11 w 26"/>
                  <a:gd name="T7" fmla="*/ 19 h 24"/>
                  <a:gd name="T8" fmla="*/ 16 w 26"/>
                  <a:gd name="T9" fmla="*/ 16 h 24"/>
                  <a:gd name="T10" fmla="*/ 20 w 26"/>
                  <a:gd name="T11" fmla="*/ 13 h 24"/>
                  <a:gd name="T12" fmla="*/ 23 w 26"/>
                  <a:gd name="T13" fmla="*/ 9 h 24"/>
                  <a:gd name="T14" fmla="*/ 25 w 26"/>
                  <a:gd name="T15" fmla="*/ 4 h 24"/>
                  <a:gd name="T16" fmla="*/ 26 w 26"/>
                  <a:gd name="T17" fmla="*/ 0 h 24"/>
                  <a:gd name="T18" fmla="*/ 0 w 2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107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6 h 6"/>
                  <a:gd name="T2" fmla="*/ 10 w 34"/>
                  <a:gd name="T3" fmla="*/ 6 h 6"/>
                  <a:gd name="T4" fmla="*/ 17 w 34"/>
                  <a:gd name="T5" fmla="*/ 5 h 6"/>
                  <a:gd name="T6" fmla="*/ 25 w 34"/>
                  <a:gd name="T7" fmla="*/ 4 h 6"/>
                  <a:gd name="T8" fmla="*/ 34 w 3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19 h 19"/>
                  <a:gd name="T1" fmla="*/ 9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14 w 14"/>
                  <a:gd name="T1" fmla="*/ 0 h 6"/>
                  <a:gd name="T2" fmla="*/ 7 w 14"/>
                  <a:gd name="T3" fmla="*/ 3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9" name="Freeform 628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62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9 h 62"/>
                <a:gd name="T2" fmla="*/ 11 w 126"/>
                <a:gd name="T3" fmla="*/ 20 h 62"/>
                <a:gd name="T4" fmla="*/ 21 w 126"/>
                <a:gd name="T5" fmla="*/ 21 h 62"/>
                <a:gd name="T6" fmla="*/ 29 w 126"/>
                <a:gd name="T7" fmla="*/ 23 h 62"/>
                <a:gd name="T8" fmla="*/ 36 w 126"/>
                <a:gd name="T9" fmla="*/ 26 h 62"/>
                <a:gd name="T10" fmla="*/ 50 w 126"/>
                <a:gd name="T11" fmla="*/ 33 h 62"/>
                <a:gd name="T12" fmla="*/ 61 w 126"/>
                <a:gd name="T13" fmla="*/ 40 h 62"/>
                <a:gd name="T14" fmla="*/ 70 w 126"/>
                <a:gd name="T15" fmla="*/ 48 h 62"/>
                <a:gd name="T16" fmla="*/ 79 w 126"/>
                <a:gd name="T17" fmla="*/ 55 h 62"/>
                <a:gd name="T18" fmla="*/ 84 w 126"/>
                <a:gd name="T19" fmla="*/ 58 h 62"/>
                <a:gd name="T20" fmla="*/ 89 w 126"/>
                <a:gd name="T21" fmla="*/ 60 h 62"/>
                <a:gd name="T22" fmla="*/ 95 w 126"/>
                <a:gd name="T23" fmla="*/ 61 h 62"/>
                <a:gd name="T24" fmla="*/ 100 w 126"/>
                <a:gd name="T25" fmla="*/ 62 h 62"/>
                <a:gd name="T26" fmla="*/ 105 w 126"/>
                <a:gd name="T27" fmla="*/ 61 h 62"/>
                <a:gd name="T28" fmla="*/ 109 w 126"/>
                <a:gd name="T29" fmla="*/ 60 h 62"/>
                <a:gd name="T30" fmla="*/ 113 w 126"/>
                <a:gd name="T31" fmla="*/ 58 h 62"/>
                <a:gd name="T32" fmla="*/ 117 w 126"/>
                <a:gd name="T33" fmla="*/ 56 h 62"/>
                <a:gd name="T34" fmla="*/ 122 w 126"/>
                <a:gd name="T35" fmla="*/ 51 h 62"/>
                <a:gd name="T36" fmla="*/ 126 w 126"/>
                <a:gd name="T37" fmla="*/ 49 h 62"/>
                <a:gd name="T38" fmla="*/ 110 w 126"/>
                <a:gd name="T39" fmla="*/ 33 h 62"/>
                <a:gd name="T40" fmla="*/ 96 w 126"/>
                <a:gd name="T41" fmla="*/ 21 h 62"/>
                <a:gd name="T42" fmla="*/ 89 w 126"/>
                <a:gd name="T43" fmla="*/ 15 h 62"/>
                <a:gd name="T44" fmla="*/ 81 w 126"/>
                <a:gd name="T45" fmla="*/ 9 h 62"/>
                <a:gd name="T46" fmla="*/ 72 w 126"/>
                <a:gd name="T47" fmla="*/ 5 h 62"/>
                <a:gd name="T48" fmla="*/ 61 w 126"/>
                <a:gd name="T49" fmla="*/ 0 h 62"/>
                <a:gd name="T50" fmla="*/ 0 w 126"/>
                <a:gd name="T51" fmla="*/ 0 h 62"/>
                <a:gd name="T52" fmla="*/ 0 w 126"/>
                <a:gd name="T53" fmla="*/ 9 h 62"/>
                <a:gd name="T54" fmla="*/ 0 w 126"/>
                <a:gd name="T55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63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13 w 66"/>
                <a:gd name="T3" fmla="*/ 1 h 44"/>
                <a:gd name="T4" fmla="*/ 23 w 66"/>
                <a:gd name="T5" fmla="*/ 2 h 44"/>
                <a:gd name="T6" fmla="*/ 32 w 66"/>
                <a:gd name="T7" fmla="*/ 4 h 44"/>
                <a:gd name="T8" fmla="*/ 38 w 66"/>
                <a:gd name="T9" fmla="*/ 7 h 44"/>
                <a:gd name="T10" fmla="*/ 44 w 66"/>
                <a:gd name="T11" fmla="*/ 9 h 44"/>
                <a:gd name="T12" fmla="*/ 50 w 66"/>
                <a:gd name="T13" fmla="*/ 11 h 44"/>
                <a:gd name="T14" fmla="*/ 57 w 66"/>
                <a:gd name="T15" fmla="*/ 12 h 44"/>
                <a:gd name="T16" fmla="*/ 66 w 66"/>
                <a:gd name="T17" fmla="*/ 13 h 44"/>
                <a:gd name="T18" fmla="*/ 65 w 66"/>
                <a:gd name="T19" fmla="*/ 17 h 44"/>
                <a:gd name="T20" fmla="*/ 62 w 66"/>
                <a:gd name="T21" fmla="*/ 21 h 44"/>
                <a:gd name="T22" fmla="*/ 60 w 66"/>
                <a:gd name="T23" fmla="*/ 25 h 44"/>
                <a:gd name="T24" fmla="*/ 57 w 66"/>
                <a:gd name="T25" fmla="*/ 28 h 44"/>
                <a:gd name="T26" fmla="*/ 49 w 66"/>
                <a:gd name="T27" fmla="*/ 34 h 44"/>
                <a:gd name="T28" fmla="*/ 40 w 66"/>
                <a:gd name="T29" fmla="*/ 39 h 44"/>
                <a:gd name="T30" fmla="*/ 31 w 66"/>
                <a:gd name="T31" fmla="*/ 42 h 44"/>
                <a:gd name="T32" fmla="*/ 21 w 66"/>
                <a:gd name="T33" fmla="*/ 44 h 44"/>
                <a:gd name="T34" fmla="*/ 10 w 66"/>
                <a:gd name="T35" fmla="*/ 44 h 44"/>
                <a:gd name="T36" fmla="*/ 0 w 66"/>
                <a:gd name="T37" fmla="*/ 43 h 44"/>
                <a:gd name="T38" fmla="*/ 0 w 66"/>
                <a:gd name="T39" fmla="*/ 31 h 44"/>
                <a:gd name="T40" fmla="*/ 0 w 66"/>
                <a:gd name="T41" fmla="*/ 22 h 44"/>
                <a:gd name="T42" fmla="*/ 0 w 66"/>
                <a:gd name="T43" fmla="*/ 12 h 44"/>
                <a:gd name="T44" fmla="*/ 0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63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46 w 46"/>
                <a:gd name="T1" fmla="*/ 0 h 16"/>
                <a:gd name="T2" fmla="*/ 40 w 46"/>
                <a:gd name="T3" fmla="*/ 7 h 16"/>
                <a:gd name="T4" fmla="*/ 35 w 46"/>
                <a:gd name="T5" fmla="*/ 13 h 16"/>
                <a:gd name="T6" fmla="*/ 31 w 46"/>
                <a:gd name="T7" fmla="*/ 14 h 16"/>
                <a:gd name="T8" fmla="*/ 29 w 46"/>
                <a:gd name="T9" fmla="*/ 15 h 16"/>
                <a:gd name="T10" fmla="*/ 26 w 46"/>
                <a:gd name="T11" fmla="*/ 16 h 16"/>
                <a:gd name="T12" fmla="*/ 23 w 46"/>
                <a:gd name="T13" fmla="*/ 16 h 16"/>
                <a:gd name="T14" fmla="*/ 16 w 46"/>
                <a:gd name="T15" fmla="*/ 14 h 16"/>
                <a:gd name="T16" fmla="*/ 11 w 46"/>
                <a:gd name="T17" fmla="*/ 11 h 16"/>
                <a:gd name="T18" fmla="*/ 5 w 46"/>
                <a:gd name="T19" fmla="*/ 6 h 16"/>
                <a:gd name="T20" fmla="*/ 0 w 46"/>
                <a:gd name="T21" fmla="*/ 0 h 16"/>
                <a:gd name="T22" fmla="*/ 46 w 4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63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39 w 39"/>
                <a:gd name="T1" fmla="*/ 25 h 26"/>
                <a:gd name="T2" fmla="*/ 36 w 39"/>
                <a:gd name="T3" fmla="*/ 26 h 26"/>
                <a:gd name="T4" fmla="*/ 32 w 39"/>
                <a:gd name="T5" fmla="*/ 26 h 26"/>
                <a:gd name="T6" fmla="*/ 28 w 39"/>
                <a:gd name="T7" fmla="*/ 26 h 26"/>
                <a:gd name="T8" fmla="*/ 25 w 39"/>
                <a:gd name="T9" fmla="*/ 25 h 26"/>
                <a:gd name="T10" fmla="*/ 18 w 39"/>
                <a:gd name="T11" fmla="*/ 22 h 26"/>
                <a:gd name="T12" fmla="*/ 12 w 39"/>
                <a:gd name="T13" fmla="*/ 18 h 26"/>
                <a:gd name="T14" fmla="*/ 7 w 39"/>
                <a:gd name="T15" fmla="*/ 13 h 26"/>
                <a:gd name="T16" fmla="*/ 3 w 39"/>
                <a:gd name="T17" fmla="*/ 7 h 26"/>
                <a:gd name="T18" fmla="*/ 1 w 39"/>
                <a:gd name="T19" fmla="*/ 3 h 26"/>
                <a:gd name="T20" fmla="*/ 0 w 39"/>
                <a:gd name="T21" fmla="*/ 0 h 26"/>
                <a:gd name="T22" fmla="*/ 11 w 39"/>
                <a:gd name="T23" fmla="*/ 6 h 26"/>
                <a:gd name="T24" fmla="*/ 22 w 39"/>
                <a:gd name="T25" fmla="*/ 13 h 26"/>
                <a:gd name="T26" fmla="*/ 33 w 39"/>
                <a:gd name="T27" fmla="*/ 20 h 26"/>
                <a:gd name="T28" fmla="*/ 39 w 39"/>
                <a:gd name="T2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633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11 w 11"/>
                <a:gd name="T1" fmla="*/ 0 h 25"/>
                <a:gd name="T2" fmla="*/ 11 w 11"/>
                <a:gd name="T3" fmla="*/ 5 h 25"/>
                <a:gd name="T4" fmla="*/ 10 w 11"/>
                <a:gd name="T5" fmla="*/ 12 h 25"/>
                <a:gd name="T6" fmla="*/ 9 w 11"/>
                <a:gd name="T7" fmla="*/ 20 h 25"/>
                <a:gd name="T8" fmla="*/ 4 w 11"/>
                <a:gd name="T9" fmla="*/ 25 h 25"/>
                <a:gd name="T10" fmla="*/ 2 w 11"/>
                <a:gd name="T11" fmla="*/ 23 h 25"/>
                <a:gd name="T12" fmla="*/ 1 w 11"/>
                <a:gd name="T13" fmla="*/ 20 h 25"/>
                <a:gd name="T14" fmla="*/ 0 w 11"/>
                <a:gd name="T15" fmla="*/ 15 h 25"/>
                <a:gd name="T16" fmla="*/ 0 w 11"/>
                <a:gd name="T17" fmla="*/ 12 h 25"/>
                <a:gd name="T18" fmla="*/ 1 w 11"/>
                <a:gd name="T19" fmla="*/ 9 h 25"/>
                <a:gd name="T20" fmla="*/ 3 w 11"/>
                <a:gd name="T21" fmla="*/ 5 h 25"/>
                <a:gd name="T22" fmla="*/ 6 w 11"/>
                <a:gd name="T23" fmla="*/ 2 h 25"/>
                <a:gd name="T24" fmla="*/ 11 w 1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34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0 w 20"/>
                <a:gd name="T1" fmla="*/ 0 h 31"/>
                <a:gd name="T2" fmla="*/ 16 w 20"/>
                <a:gd name="T3" fmla="*/ 12 h 31"/>
                <a:gd name="T4" fmla="*/ 10 w 20"/>
                <a:gd name="T5" fmla="*/ 20 h 31"/>
                <a:gd name="T6" fmla="*/ 5 w 20"/>
                <a:gd name="T7" fmla="*/ 26 h 31"/>
                <a:gd name="T8" fmla="*/ 0 w 20"/>
                <a:gd name="T9" fmla="*/ 31 h 31"/>
                <a:gd name="T10" fmla="*/ 0 w 20"/>
                <a:gd name="T11" fmla="*/ 25 h 31"/>
                <a:gd name="T12" fmla="*/ 1 w 20"/>
                <a:gd name="T13" fmla="*/ 19 h 31"/>
                <a:gd name="T14" fmla="*/ 2 w 20"/>
                <a:gd name="T15" fmla="*/ 13 h 31"/>
                <a:gd name="T16" fmla="*/ 5 w 20"/>
                <a:gd name="T17" fmla="*/ 9 h 31"/>
                <a:gd name="T18" fmla="*/ 8 w 20"/>
                <a:gd name="T19" fmla="*/ 6 h 31"/>
                <a:gd name="T20" fmla="*/ 11 w 20"/>
                <a:gd name="T21" fmla="*/ 3 h 31"/>
                <a:gd name="T22" fmla="*/ 16 w 20"/>
                <a:gd name="T23" fmla="*/ 0 h 31"/>
                <a:gd name="T24" fmla="*/ 20 w 2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635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13 w 26"/>
                <a:gd name="T1" fmla="*/ 37 h 37"/>
                <a:gd name="T2" fmla="*/ 0 w 26"/>
                <a:gd name="T3" fmla="*/ 12 h 37"/>
                <a:gd name="T4" fmla="*/ 6 w 26"/>
                <a:gd name="T5" fmla="*/ 7 h 37"/>
                <a:gd name="T6" fmla="*/ 13 w 26"/>
                <a:gd name="T7" fmla="*/ 4 h 37"/>
                <a:gd name="T8" fmla="*/ 21 w 26"/>
                <a:gd name="T9" fmla="*/ 1 h 37"/>
                <a:gd name="T10" fmla="*/ 26 w 26"/>
                <a:gd name="T11" fmla="*/ 0 h 37"/>
                <a:gd name="T12" fmla="*/ 26 w 26"/>
                <a:gd name="T13" fmla="*/ 6 h 37"/>
                <a:gd name="T14" fmla="*/ 25 w 26"/>
                <a:gd name="T15" fmla="*/ 11 h 37"/>
                <a:gd name="T16" fmla="*/ 24 w 26"/>
                <a:gd name="T17" fmla="*/ 17 h 37"/>
                <a:gd name="T18" fmla="*/ 23 w 26"/>
                <a:gd name="T19" fmla="*/ 21 h 37"/>
                <a:gd name="T20" fmla="*/ 18 w 26"/>
                <a:gd name="T21" fmla="*/ 29 h 37"/>
                <a:gd name="T22" fmla="*/ 13 w 26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636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12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637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12 h 31"/>
                <a:gd name="T2" fmla="*/ 19 w 33"/>
                <a:gd name="T3" fmla="*/ 0 h 31"/>
                <a:gd name="T4" fmla="*/ 24 w 33"/>
                <a:gd name="T5" fmla="*/ 5 h 31"/>
                <a:gd name="T6" fmla="*/ 28 w 33"/>
                <a:gd name="T7" fmla="*/ 12 h 31"/>
                <a:gd name="T8" fmla="*/ 32 w 33"/>
                <a:gd name="T9" fmla="*/ 22 h 31"/>
                <a:gd name="T10" fmla="*/ 33 w 33"/>
                <a:gd name="T11" fmla="*/ 31 h 31"/>
                <a:gd name="T12" fmla="*/ 27 w 33"/>
                <a:gd name="T13" fmla="*/ 30 h 31"/>
                <a:gd name="T14" fmla="*/ 22 w 33"/>
                <a:gd name="T15" fmla="*/ 28 h 31"/>
                <a:gd name="T16" fmla="*/ 16 w 33"/>
                <a:gd name="T17" fmla="*/ 25 h 31"/>
                <a:gd name="T18" fmla="*/ 11 w 33"/>
                <a:gd name="T19" fmla="*/ 22 h 31"/>
                <a:gd name="T20" fmla="*/ 3 w 33"/>
                <a:gd name="T21" fmla="*/ 15 h 31"/>
                <a:gd name="T22" fmla="*/ 0 w 33"/>
                <a:gd name="T2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638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6 h 6"/>
                <a:gd name="T4" fmla="*/ 14 w 1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639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640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14 w 47"/>
                <a:gd name="T1" fmla="*/ 0 h 68"/>
                <a:gd name="T2" fmla="*/ 8 w 47"/>
                <a:gd name="T3" fmla="*/ 10 h 68"/>
                <a:gd name="T4" fmla="*/ 4 w 47"/>
                <a:gd name="T5" fmla="*/ 19 h 68"/>
                <a:gd name="T6" fmla="*/ 2 w 47"/>
                <a:gd name="T7" fmla="*/ 28 h 68"/>
                <a:gd name="T8" fmla="*/ 0 w 47"/>
                <a:gd name="T9" fmla="*/ 37 h 68"/>
                <a:gd name="T10" fmla="*/ 0 w 47"/>
                <a:gd name="T11" fmla="*/ 42 h 68"/>
                <a:gd name="T12" fmla="*/ 2 w 47"/>
                <a:gd name="T13" fmla="*/ 47 h 68"/>
                <a:gd name="T14" fmla="*/ 3 w 47"/>
                <a:gd name="T15" fmla="*/ 51 h 68"/>
                <a:gd name="T16" fmla="*/ 5 w 47"/>
                <a:gd name="T17" fmla="*/ 55 h 68"/>
                <a:gd name="T18" fmla="*/ 7 w 47"/>
                <a:gd name="T19" fmla="*/ 58 h 68"/>
                <a:gd name="T20" fmla="*/ 9 w 47"/>
                <a:gd name="T21" fmla="*/ 60 h 68"/>
                <a:gd name="T22" fmla="*/ 13 w 47"/>
                <a:gd name="T23" fmla="*/ 62 h 68"/>
                <a:gd name="T24" fmla="*/ 16 w 47"/>
                <a:gd name="T25" fmla="*/ 64 h 68"/>
                <a:gd name="T26" fmla="*/ 22 w 47"/>
                <a:gd name="T27" fmla="*/ 67 h 68"/>
                <a:gd name="T28" fmla="*/ 31 w 47"/>
                <a:gd name="T29" fmla="*/ 68 h 68"/>
                <a:gd name="T30" fmla="*/ 39 w 47"/>
                <a:gd name="T31" fmla="*/ 68 h 68"/>
                <a:gd name="T32" fmla="*/ 47 w 47"/>
                <a:gd name="T33" fmla="*/ 68 h 68"/>
                <a:gd name="T34" fmla="*/ 41 w 47"/>
                <a:gd name="T35" fmla="*/ 58 h 68"/>
                <a:gd name="T36" fmla="*/ 38 w 47"/>
                <a:gd name="T37" fmla="*/ 48 h 68"/>
                <a:gd name="T38" fmla="*/ 36 w 47"/>
                <a:gd name="T39" fmla="*/ 43 h 68"/>
                <a:gd name="T40" fmla="*/ 35 w 47"/>
                <a:gd name="T41" fmla="*/ 38 h 68"/>
                <a:gd name="T42" fmla="*/ 33 w 47"/>
                <a:gd name="T43" fmla="*/ 31 h 68"/>
                <a:gd name="T44" fmla="*/ 33 w 47"/>
                <a:gd name="T45" fmla="*/ 25 h 68"/>
                <a:gd name="T46" fmla="*/ 24 w 47"/>
                <a:gd name="T47" fmla="*/ 13 h 68"/>
                <a:gd name="T48" fmla="*/ 14 w 47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" name="Group 641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1045" name="Freeform 1044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045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046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Rectangle 1047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049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050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1052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1053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1055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1056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1057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1058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1059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1060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1061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Rectangle 1062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064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065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1067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068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070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071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1072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1073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1074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3 w 20"/>
                  <a:gd name="T1" fmla="*/ 18 h 18"/>
                  <a:gd name="T2" fmla="*/ 20 w 20"/>
                  <a:gd name="T3" fmla="*/ 0 h 18"/>
                  <a:gd name="T4" fmla="*/ 0 w 20"/>
                  <a:gd name="T5" fmla="*/ 0 h 18"/>
                  <a:gd name="T6" fmla="*/ 13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3" name="Group 642"/>
            <p:cNvGrpSpPr>
              <a:grpSpLocks/>
            </p:cNvGrpSpPr>
            <p:nvPr>
              <p:custDataLst>
                <p:tags r:id="rId90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  <a:solidFill>
              <a:srgbClr val="00B0F0"/>
            </a:solidFill>
          </p:grpSpPr>
          <p:sp>
            <p:nvSpPr>
              <p:cNvPr id="1036" name="Freeform 1035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31 h 87"/>
                  <a:gd name="T2" fmla="*/ 0 w 40"/>
                  <a:gd name="T3" fmla="*/ 42 h 87"/>
                  <a:gd name="T4" fmla="*/ 2 w 40"/>
                  <a:gd name="T5" fmla="*/ 51 h 87"/>
                  <a:gd name="T6" fmla="*/ 5 w 40"/>
                  <a:gd name="T7" fmla="*/ 59 h 87"/>
                  <a:gd name="T8" fmla="*/ 10 w 40"/>
                  <a:gd name="T9" fmla="*/ 66 h 87"/>
                  <a:gd name="T10" fmla="*/ 15 w 40"/>
                  <a:gd name="T11" fmla="*/ 72 h 87"/>
                  <a:gd name="T12" fmla="*/ 22 w 40"/>
                  <a:gd name="T13" fmla="*/ 77 h 87"/>
                  <a:gd name="T14" fmla="*/ 31 w 40"/>
                  <a:gd name="T15" fmla="*/ 82 h 87"/>
                  <a:gd name="T16" fmla="*/ 40 w 40"/>
                  <a:gd name="T17" fmla="*/ 87 h 87"/>
                  <a:gd name="T18" fmla="*/ 35 w 40"/>
                  <a:gd name="T19" fmla="*/ 82 h 87"/>
                  <a:gd name="T20" fmla="*/ 32 w 40"/>
                  <a:gd name="T21" fmla="*/ 77 h 87"/>
                  <a:gd name="T22" fmla="*/ 29 w 40"/>
                  <a:gd name="T23" fmla="*/ 71 h 87"/>
                  <a:gd name="T24" fmla="*/ 26 w 40"/>
                  <a:gd name="T25" fmla="*/ 65 h 87"/>
                  <a:gd name="T26" fmla="*/ 22 w 40"/>
                  <a:gd name="T27" fmla="*/ 52 h 87"/>
                  <a:gd name="T28" fmla="*/ 20 w 40"/>
                  <a:gd name="T29" fmla="*/ 39 h 87"/>
                  <a:gd name="T30" fmla="*/ 18 w 40"/>
                  <a:gd name="T31" fmla="*/ 27 h 87"/>
                  <a:gd name="T32" fmla="*/ 13 w 40"/>
                  <a:gd name="T33" fmla="*/ 16 h 87"/>
                  <a:gd name="T34" fmla="*/ 11 w 40"/>
                  <a:gd name="T35" fmla="*/ 11 h 87"/>
                  <a:gd name="T36" fmla="*/ 8 w 40"/>
                  <a:gd name="T37" fmla="*/ 6 h 87"/>
                  <a:gd name="T38" fmla="*/ 4 w 40"/>
                  <a:gd name="T39" fmla="*/ 3 h 87"/>
                  <a:gd name="T40" fmla="*/ 0 w 40"/>
                  <a:gd name="T41" fmla="*/ 0 h 87"/>
                  <a:gd name="T42" fmla="*/ 0 w 40"/>
                  <a:gd name="T43" fmla="*/ 9 h 87"/>
                  <a:gd name="T44" fmla="*/ 0 w 40"/>
                  <a:gd name="T45" fmla="*/ 16 h 87"/>
                  <a:gd name="T46" fmla="*/ 0 w 40"/>
                  <a:gd name="T47" fmla="*/ 23 h 87"/>
                  <a:gd name="T48" fmla="*/ 0 w 40"/>
                  <a:gd name="T4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036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31 h 37"/>
                  <a:gd name="T2" fmla="*/ 19 w 61"/>
                  <a:gd name="T3" fmla="*/ 32 h 37"/>
                  <a:gd name="T4" fmla="*/ 35 w 61"/>
                  <a:gd name="T5" fmla="*/ 34 h 37"/>
                  <a:gd name="T6" fmla="*/ 49 w 61"/>
                  <a:gd name="T7" fmla="*/ 36 h 37"/>
                  <a:gd name="T8" fmla="*/ 61 w 61"/>
                  <a:gd name="T9" fmla="*/ 37 h 37"/>
                  <a:gd name="T10" fmla="*/ 55 w 61"/>
                  <a:gd name="T11" fmla="*/ 29 h 37"/>
                  <a:gd name="T12" fmla="*/ 49 w 61"/>
                  <a:gd name="T13" fmla="*/ 22 h 37"/>
                  <a:gd name="T14" fmla="*/ 42 w 61"/>
                  <a:gd name="T15" fmla="*/ 17 h 37"/>
                  <a:gd name="T16" fmla="*/ 35 w 61"/>
                  <a:gd name="T17" fmla="*/ 12 h 37"/>
                  <a:gd name="T18" fmla="*/ 28 w 61"/>
                  <a:gd name="T19" fmla="*/ 9 h 37"/>
                  <a:gd name="T20" fmla="*/ 19 w 61"/>
                  <a:gd name="T21" fmla="*/ 5 h 37"/>
                  <a:gd name="T22" fmla="*/ 10 w 61"/>
                  <a:gd name="T23" fmla="*/ 2 h 37"/>
                  <a:gd name="T24" fmla="*/ 0 w 61"/>
                  <a:gd name="T25" fmla="*/ 0 h 37"/>
                  <a:gd name="T26" fmla="*/ 0 w 61"/>
                  <a:gd name="T2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037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40 w 40"/>
                  <a:gd name="T1" fmla="*/ 30 h 30"/>
                  <a:gd name="T2" fmla="*/ 33 w 40"/>
                  <a:gd name="T3" fmla="*/ 28 h 30"/>
                  <a:gd name="T4" fmla="*/ 26 w 40"/>
                  <a:gd name="T5" fmla="*/ 25 h 30"/>
                  <a:gd name="T6" fmla="*/ 21 w 40"/>
                  <a:gd name="T7" fmla="*/ 22 h 30"/>
                  <a:gd name="T8" fmla="*/ 15 w 40"/>
                  <a:gd name="T9" fmla="*/ 19 h 30"/>
                  <a:gd name="T10" fmla="*/ 11 w 40"/>
                  <a:gd name="T11" fmla="*/ 16 h 30"/>
                  <a:gd name="T12" fmla="*/ 6 w 40"/>
                  <a:gd name="T13" fmla="*/ 11 h 30"/>
                  <a:gd name="T14" fmla="*/ 3 w 40"/>
                  <a:gd name="T15" fmla="*/ 6 h 30"/>
                  <a:gd name="T16" fmla="*/ 0 w 40"/>
                  <a:gd name="T17" fmla="*/ 0 h 30"/>
                  <a:gd name="T18" fmla="*/ 8 w 40"/>
                  <a:gd name="T19" fmla="*/ 2 h 30"/>
                  <a:gd name="T20" fmla="*/ 15 w 40"/>
                  <a:gd name="T21" fmla="*/ 6 h 30"/>
                  <a:gd name="T22" fmla="*/ 22 w 40"/>
                  <a:gd name="T23" fmla="*/ 10 h 30"/>
                  <a:gd name="T24" fmla="*/ 27 w 40"/>
                  <a:gd name="T25" fmla="*/ 15 h 30"/>
                  <a:gd name="T26" fmla="*/ 33 w 40"/>
                  <a:gd name="T27" fmla="*/ 19 h 30"/>
                  <a:gd name="T28" fmla="*/ 36 w 40"/>
                  <a:gd name="T29" fmla="*/ 23 h 30"/>
                  <a:gd name="T30" fmla="*/ 39 w 40"/>
                  <a:gd name="T31" fmla="*/ 27 h 30"/>
                  <a:gd name="T32" fmla="*/ 40 w 40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38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74 w 74"/>
                  <a:gd name="T1" fmla="*/ 80 h 80"/>
                  <a:gd name="T2" fmla="*/ 72 w 74"/>
                  <a:gd name="T3" fmla="*/ 73 h 80"/>
                  <a:gd name="T4" fmla="*/ 71 w 74"/>
                  <a:gd name="T5" fmla="*/ 66 h 80"/>
                  <a:gd name="T6" fmla="*/ 69 w 74"/>
                  <a:gd name="T7" fmla="*/ 60 h 80"/>
                  <a:gd name="T8" fmla="*/ 66 w 74"/>
                  <a:gd name="T9" fmla="*/ 53 h 80"/>
                  <a:gd name="T10" fmla="*/ 58 w 74"/>
                  <a:gd name="T11" fmla="*/ 42 h 80"/>
                  <a:gd name="T12" fmla="*/ 48 w 74"/>
                  <a:gd name="T13" fmla="*/ 33 h 80"/>
                  <a:gd name="T14" fmla="*/ 38 w 74"/>
                  <a:gd name="T15" fmla="*/ 25 h 80"/>
                  <a:gd name="T16" fmla="*/ 29 w 74"/>
                  <a:gd name="T17" fmla="*/ 17 h 80"/>
                  <a:gd name="T18" fmla="*/ 20 w 74"/>
                  <a:gd name="T19" fmla="*/ 9 h 80"/>
                  <a:gd name="T20" fmla="*/ 13 w 74"/>
                  <a:gd name="T21" fmla="*/ 0 h 80"/>
                  <a:gd name="T22" fmla="*/ 9 w 74"/>
                  <a:gd name="T23" fmla="*/ 5 h 80"/>
                  <a:gd name="T24" fmla="*/ 4 w 74"/>
                  <a:gd name="T25" fmla="*/ 10 h 80"/>
                  <a:gd name="T26" fmla="*/ 1 w 74"/>
                  <a:gd name="T27" fmla="*/ 14 h 80"/>
                  <a:gd name="T28" fmla="*/ 0 w 74"/>
                  <a:gd name="T29" fmla="*/ 19 h 80"/>
                  <a:gd name="T30" fmla="*/ 0 w 74"/>
                  <a:gd name="T31" fmla="*/ 25 h 80"/>
                  <a:gd name="T32" fmla="*/ 2 w 74"/>
                  <a:gd name="T33" fmla="*/ 30 h 80"/>
                  <a:gd name="T34" fmla="*/ 4 w 74"/>
                  <a:gd name="T35" fmla="*/ 36 h 80"/>
                  <a:gd name="T36" fmla="*/ 7 w 74"/>
                  <a:gd name="T37" fmla="*/ 41 h 80"/>
                  <a:gd name="T38" fmla="*/ 10 w 74"/>
                  <a:gd name="T39" fmla="*/ 46 h 80"/>
                  <a:gd name="T40" fmla="*/ 14 w 74"/>
                  <a:gd name="T41" fmla="*/ 51 h 80"/>
                  <a:gd name="T42" fmla="*/ 19 w 74"/>
                  <a:gd name="T43" fmla="*/ 56 h 80"/>
                  <a:gd name="T44" fmla="*/ 24 w 74"/>
                  <a:gd name="T45" fmla="*/ 61 h 80"/>
                  <a:gd name="T46" fmla="*/ 30 w 74"/>
                  <a:gd name="T47" fmla="*/ 66 h 80"/>
                  <a:gd name="T48" fmla="*/ 35 w 74"/>
                  <a:gd name="T49" fmla="*/ 69 h 80"/>
                  <a:gd name="T50" fmla="*/ 42 w 74"/>
                  <a:gd name="T51" fmla="*/ 72 h 80"/>
                  <a:gd name="T52" fmla="*/ 47 w 74"/>
                  <a:gd name="T53" fmla="*/ 75 h 80"/>
                  <a:gd name="T54" fmla="*/ 54 w 74"/>
                  <a:gd name="T55" fmla="*/ 77 h 80"/>
                  <a:gd name="T56" fmla="*/ 60 w 74"/>
                  <a:gd name="T57" fmla="*/ 79 h 80"/>
                  <a:gd name="T58" fmla="*/ 67 w 74"/>
                  <a:gd name="T59" fmla="*/ 80 h 80"/>
                  <a:gd name="T60" fmla="*/ 74 w 74"/>
                  <a:gd name="T6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39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52 w 86"/>
                  <a:gd name="T1" fmla="*/ 80 h 80"/>
                  <a:gd name="T2" fmla="*/ 86 w 86"/>
                  <a:gd name="T3" fmla="*/ 80 h 80"/>
                  <a:gd name="T4" fmla="*/ 86 w 86"/>
                  <a:gd name="T5" fmla="*/ 61 h 80"/>
                  <a:gd name="T6" fmla="*/ 79 w 86"/>
                  <a:gd name="T7" fmla="*/ 59 h 80"/>
                  <a:gd name="T8" fmla="*/ 72 w 86"/>
                  <a:gd name="T9" fmla="*/ 56 h 80"/>
                  <a:gd name="T10" fmla="*/ 67 w 86"/>
                  <a:gd name="T11" fmla="*/ 53 h 80"/>
                  <a:gd name="T12" fmla="*/ 61 w 86"/>
                  <a:gd name="T13" fmla="*/ 49 h 80"/>
                  <a:gd name="T14" fmla="*/ 51 w 86"/>
                  <a:gd name="T15" fmla="*/ 41 h 80"/>
                  <a:gd name="T16" fmla="*/ 43 w 86"/>
                  <a:gd name="T17" fmla="*/ 33 h 80"/>
                  <a:gd name="T18" fmla="*/ 34 w 86"/>
                  <a:gd name="T19" fmla="*/ 25 h 80"/>
                  <a:gd name="T20" fmla="*/ 24 w 86"/>
                  <a:gd name="T21" fmla="*/ 16 h 80"/>
                  <a:gd name="T22" fmla="*/ 13 w 86"/>
                  <a:gd name="T23" fmla="*/ 7 h 80"/>
                  <a:gd name="T24" fmla="*/ 0 w 86"/>
                  <a:gd name="T25" fmla="*/ 0 h 80"/>
                  <a:gd name="T26" fmla="*/ 1 w 86"/>
                  <a:gd name="T27" fmla="*/ 8 h 80"/>
                  <a:gd name="T28" fmla="*/ 5 w 86"/>
                  <a:gd name="T29" fmla="*/ 20 h 80"/>
                  <a:gd name="T30" fmla="*/ 11 w 86"/>
                  <a:gd name="T31" fmla="*/ 32 h 80"/>
                  <a:gd name="T32" fmla="*/ 18 w 86"/>
                  <a:gd name="T33" fmla="*/ 44 h 80"/>
                  <a:gd name="T34" fmla="*/ 27 w 86"/>
                  <a:gd name="T35" fmla="*/ 57 h 80"/>
                  <a:gd name="T36" fmla="*/ 36 w 86"/>
                  <a:gd name="T37" fmla="*/ 67 h 80"/>
                  <a:gd name="T38" fmla="*/ 40 w 86"/>
                  <a:gd name="T39" fmla="*/ 72 h 80"/>
                  <a:gd name="T40" fmla="*/ 45 w 86"/>
                  <a:gd name="T41" fmla="*/ 76 h 80"/>
                  <a:gd name="T42" fmla="*/ 49 w 86"/>
                  <a:gd name="T43" fmla="*/ 79 h 80"/>
                  <a:gd name="T44" fmla="*/ 52 w 86"/>
                  <a:gd name="T4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040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7 h 31"/>
                  <a:gd name="T2" fmla="*/ 3 w 74"/>
                  <a:gd name="T3" fmla="*/ 11 h 31"/>
                  <a:gd name="T4" fmla="*/ 5 w 74"/>
                  <a:gd name="T5" fmla="*/ 15 h 31"/>
                  <a:gd name="T6" fmla="*/ 9 w 74"/>
                  <a:gd name="T7" fmla="*/ 18 h 31"/>
                  <a:gd name="T8" fmla="*/ 14 w 74"/>
                  <a:gd name="T9" fmla="*/ 21 h 31"/>
                  <a:gd name="T10" fmla="*/ 18 w 74"/>
                  <a:gd name="T11" fmla="*/ 24 h 31"/>
                  <a:gd name="T12" fmla="*/ 23 w 74"/>
                  <a:gd name="T13" fmla="*/ 26 h 31"/>
                  <a:gd name="T14" fmla="*/ 29 w 74"/>
                  <a:gd name="T15" fmla="*/ 28 h 31"/>
                  <a:gd name="T16" fmla="*/ 34 w 74"/>
                  <a:gd name="T17" fmla="*/ 29 h 31"/>
                  <a:gd name="T18" fmla="*/ 47 w 74"/>
                  <a:gd name="T19" fmla="*/ 31 h 31"/>
                  <a:gd name="T20" fmla="*/ 58 w 74"/>
                  <a:gd name="T21" fmla="*/ 31 h 31"/>
                  <a:gd name="T22" fmla="*/ 63 w 74"/>
                  <a:gd name="T23" fmla="*/ 30 h 31"/>
                  <a:gd name="T24" fmla="*/ 67 w 74"/>
                  <a:gd name="T25" fmla="*/ 29 h 31"/>
                  <a:gd name="T26" fmla="*/ 71 w 74"/>
                  <a:gd name="T27" fmla="*/ 27 h 31"/>
                  <a:gd name="T28" fmla="*/ 74 w 74"/>
                  <a:gd name="T29" fmla="*/ 25 h 31"/>
                  <a:gd name="T30" fmla="*/ 64 w 74"/>
                  <a:gd name="T31" fmla="*/ 18 h 31"/>
                  <a:gd name="T32" fmla="*/ 55 w 74"/>
                  <a:gd name="T33" fmla="*/ 13 h 31"/>
                  <a:gd name="T34" fmla="*/ 51 w 74"/>
                  <a:gd name="T35" fmla="*/ 10 h 31"/>
                  <a:gd name="T36" fmla="*/ 47 w 74"/>
                  <a:gd name="T37" fmla="*/ 8 h 31"/>
                  <a:gd name="T38" fmla="*/ 43 w 74"/>
                  <a:gd name="T39" fmla="*/ 5 h 31"/>
                  <a:gd name="T40" fmla="*/ 41 w 74"/>
                  <a:gd name="T41" fmla="*/ 0 h 31"/>
                  <a:gd name="T42" fmla="*/ 33 w 74"/>
                  <a:gd name="T43" fmla="*/ 1 h 31"/>
                  <a:gd name="T44" fmla="*/ 28 w 74"/>
                  <a:gd name="T45" fmla="*/ 1 h 31"/>
                  <a:gd name="T46" fmla="*/ 22 w 74"/>
                  <a:gd name="T47" fmla="*/ 1 h 31"/>
                  <a:gd name="T48" fmla="*/ 18 w 74"/>
                  <a:gd name="T49" fmla="*/ 0 h 31"/>
                  <a:gd name="T50" fmla="*/ 14 w 74"/>
                  <a:gd name="T51" fmla="*/ 0 h 31"/>
                  <a:gd name="T52" fmla="*/ 10 w 74"/>
                  <a:gd name="T53" fmla="*/ 0 h 31"/>
                  <a:gd name="T54" fmla="*/ 6 w 74"/>
                  <a:gd name="T55" fmla="*/ 3 h 31"/>
                  <a:gd name="T56" fmla="*/ 0 w 74"/>
                  <a:gd name="T57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41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20 w 20"/>
                  <a:gd name="T1" fmla="*/ 0 w 20"/>
                  <a:gd name="T2" fmla="*/ 10 w 20"/>
                  <a:gd name="T3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042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7 w 100"/>
                  <a:gd name="T1" fmla="*/ 25 h 65"/>
                  <a:gd name="T2" fmla="*/ 35 w 100"/>
                  <a:gd name="T3" fmla="*/ 40 h 65"/>
                  <a:gd name="T4" fmla="*/ 61 w 100"/>
                  <a:gd name="T5" fmla="*/ 55 h 65"/>
                  <a:gd name="T6" fmla="*/ 72 w 100"/>
                  <a:gd name="T7" fmla="*/ 60 h 65"/>
                  <a:gd name="T8" fmla="*/ 83 w 100"/>
                  <a:gd name="T9" fmla="*/ 65 h 65"/>
                  <a:gd name="T10" fmla="*/ 87 w 100"/>
                  <a:gd name="T11" fmla="*/ 65 h 65"/>
                  <a:gd name="T12" fmla="*/ 91 w 100"/>
                  <a:gd name="T13" fmla="*/ 65 h 65"/>
                  <a:gd name="T14" fmla="*/ 96 w 100"/>
                  <a:gd name="T15" fmla="*/ 65 h 65"/>
                  <a:gd name="T16" fmla="*/ 100 w 100"/>
                  <a:gd name="T17" fmla="*/ 62 h 65"/>
                  <a:gd name="T18" fmla="*/ 94 w 100"/>
                  <a:gd name="T19" fmla="*/ 60 h 65"/>
                  <a:gd name="T20" fmla="*/ 88 w 100"/>
                  <a:gd name="T21" fmla="*/ 56 h 65"/>
                  <a:gd name="T22" fmla="*/ 83 w 100"/>
                  <a:gd name="T23" fmla="*/ 52 h 65"/>
                  <a:gd name="T24" fmla="*/ 78 w 100"/>
                  <a:gd name="T25" fmla="*/ 46 h 65"/>
                  <a:gd name="T26" fmla="*/ 67 w 100"/>
                  <a:gd name="T27" fmla="*/ 34 h 65"/>
                  <a:gd name="T28" fmla="*/ 57 w 100"/>
                  <a:gd name="T29" fmla="*/ 21 h 65"/>
                  <a:gd name="T30" fmla="*/ 52 w 100"/>
                  <a:gd name="T31" fmla="*/ 15 h 65"/>
                  <a:gd name="T32" fmla="*/ 46 w 100"/>
                  <a:gd name="T33" fmla="*/ 10 h 65"/>
                  <a:gd name="T34" fmla="*/ 40 w 100"/>
                  <a:gd name="T35" fmla="*/ 4 h 65"/>
                  <a:gd name="T36" fmla="*/ 33 w 100"/>
                  <a:gd name="T37" fmla="*/ 1 h 65"/>
                  <a:gd name="T38" fmla="*/ 27 w 100"/>
                  <a:gd name="T39" fmla="*/ 0 h 65"/>
                  <a:gd name="T40" fmla="*/ 18 w 100"/>
                  <a:gd name="T41" fmla="*/ 0 h 65"/>
                  <a:gd name="T42" fmla="*/ 10 w 100"/>
                  <a:gd name="T43" fmla="*/ 2 h 65"/>
                  <a:gd name="T44" fmla="*/ 0 w 100"/>
                  <a:gd name="T45" fmla="*/ 6 h 65"/>
                  <a:gd name="T46" fmla="*/ 7 w 100"/>
                  <a:gd name="T47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43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72 w 79"/>
                  <a:gd name="T1" fmla="*/ 85 h 104"/>
                  <a:gd name="T2" fmla="*/ 56 w 79"/>
                  <a:gd name="T3" fmla="*/ 61 h 104"/>
                  <a:gd name="T4" fmla="*/ 43 w 79"/>
                  <a:gd name="T5" fmla="*/ 41 h 104"/>
                  <a:gd name="T6" fmla="*/ 29 w 79"/>
                  <a:gd name="T7" fmla="*/ 20 h 104"/>
                  <a:gd name="T8" fmla="*/ 12 w 79"/>
                  <a:gd name="T9" fmla="*/ 0 h 104"/>
                  <a:gd name="T10" fmla="*/ 6 w 79"/>
                  <a:gd name="T11" fmla="*/ 16 h 104"/>
                  <a:gd name="T12" fmla="*/ 2 w 79"/>
                  <a:gd name="T13" fmla="*/ 33 h 104"/>
                  <a:gd name="T14" fmla="*/ 0 w 79"/>
                  <a:gd name="T15" fmla="*/ 40 h 104"/>
                  <a:gd name="T16" fmla="*/ 0 w 79"/>
                  <a:gd name="T17" fmla="*/ 48 h 104"/>
                  <a:gd name="T18" fmla="*/ 0 w 79"/>
                  <a:gd name="T19" fmla="*/ 55 h 104"/>
                  <a:gd name="T20" fmla="*/ 0 w 79"/>
                  <a:gd name="T21" fmla="*/ 62 h 104"/>
                  <a:gd name="T22" fmla="*/ 1 w 79"/>
                  <a:gd name="T23" fmla="*/ 68 h 104"/>
                  <a:gd name="T24" fmla="*/ 3 w 79"/>
                  <a:gd name="T25" fmla="*/ 74 h 104"/>
                  <a:gd name="T26" fmla="*/ 6 w 79"/>
                  <a:gd name="T27" fmla="*/ 79 h 104"/>
                  <a:gd name="T28" fmla="*/ 10 w 79"/>
                  <a:gd name="T29" fmla="*/ 83 h 104"/>
                  <a:gd name="T30" fmla="*/ 14 w 79"/>
                  <a:gd name="T31" fmla="*/ 88 h 104"/>
                  <a:gd name="T32" fmla="*/ 20 w 79"/>
                  <a:gd name="T33" fmla="*/ 90 h 104"/>
                  <a:gd name="T34" fmla="*/ 25 w 79"/>
                  <a:gd name="T35" fmla="*/ 92 h 104"/>
                  <a:gd name="T36" fmla="*/ 33 w 79"/>
                  <a:gd name="T37" fmla="*/ 92 h 104"/>
                  <a:gd name="T38" fmla="*/ 43 w 79"/>
                  <a:gd name="T39" fmla="*/ 93 h 104"/>
                  <a:gd name="T40" fmla="*/ 54 w 79"/>
                  <a:gd name="T41" fmla="*/ 96 h 104"/>
                  <a:gd name="T42" fmla="*/ 65 w 79"/>
                  <a:gd name="T43" fmla="*/ 100 h 104"/>
                  <a:gd name="T44" fmla="*/ 79 w 79"/>
                  <a:gd name="T45" fmla="*/ 104 h 104"/>
                  <a:gd name="T46" fmla="*/ 72 w 79"/>
                  <a:gd name="T47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4" name="Freeform 643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644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39 w 39"/>
                <a:gd name="T3" fmla="*/ 0 h 35"/>
                <a:gd name="T4" fmla="*/ 36 w 39"/>
                <a:gd name="T5" fmla="*/ 9 h 35"/>
                <a:gd name="T6" fmla="*/ 33 w 39"/>
                <a:gd name="T7" fmla="*/ 19 h 35"/>
                <a:gd name="T8" fmla="*/ 27 w 39"/>
                <a:gd name="T9" fmla="*/ 28 h 35"/>
                <a:gd name="T10" fmla="*/ 22 w 39"/>
                <a:gd name="T11" fmla="*/ 34 h 35"/>
                <a:gd name="T12" fmla="*/ 19 w 39"/>
                <a:gd name="T13" fmla="*/ 35 h 35"/>
                <a:gd name="T14" fmla="*/ 16 w 39"/>
                <a:gd name="T15" fmla="*/ 35 h 35"/>
                <a:gd name="T16" fmla="*/ 13 w 39"/>
                <a:gd name="T17" fmla="*/ 34 h 35"/>
                <a:gd name="T18" fmla="*/ 11 w 39"/>
                <a:gd name="T19" fmla="*/ 31 h 35"/>
                <a:gd name="T20" fmla="*/ 7 w 39"/>
                <a:gd name="T21" fmla="*/ 26 h 35"/>
                <a:gd name="T22" fmla="*/ 5 w 39"/>
                <a:gd name="T23" fmla="*/ 20 h 35"/>
                <a:gd name="T24" fmla="*/ 2 w 39"/>
                <a:gd name="T25" fmla="*/ 11 h 35"/>
                <a:gd name="T26" fmla="*/ 0 w 39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45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646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647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9" name="Group 648"/>
            <p:cNvGrpSpPr>
              <a:grpSpLocks/>
            </p:cNvGrpSpPr>
            <p:nvPr>
              <p:custDataLst>
                <p:tags r:id="rId96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1032" name="Freeform 1031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1032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33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034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0" name="Freeform 649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3 h 23"/>
                <a:gd name="T2" fmla="*/ 22 w 79"/>
                <a:gd name="T3" fmla="*/ 13 h 23"/>
                <a:gd name="T4" fmla="*/ 45 w 79"/>
                <a:gd name="T5" fmla="*/ 4 h 23"/>
                <a:gd name="T6" fmla="*/ 56 w 79"/>
                <a:gd name="T7" fmla="*/ 1 h 23"/>
                <a:gd name="T8" fmla="*/ 65 w 79"/>
                <a:gd name="T9" fmla="*/ 0 h 23"/>
                <a:gd name="T10" fmla="*/ 69 w 79"/>
                <a:gd name="T11" fmla="*/ 0 h 23"/>
                <a:gd name="T12" fmla="*/ 74 w 79"/>
                <a:gd name="T13" fmla="*/ 1 h 23"/>
                <a:gd name="T14" fmla="*/ 77 w 79"/>
                <a:gd name="T15" fmla="*/ 2 h 23"/>
                <a:gd name="T16" fmla="*/ 79 w 79"/>
                <a:gd name="T17" fmla="*/ 4 h 23"/>
                <a:gd name="T18" fmla="*/ 77 w 79"/>
                <a:gd name="T19" fmla="*/ 8 h 23"/>
                <a:gd name="T20" fmla="*/ 75 w 79"/>
                <a:gd name="T21" fmla="*/ 13 h 23"/>
                <a:gd name="T22" fmla="*/ 72 w 79"/>
                <a:gd name="T23" fmla="*/ 16 h 23"/>
                <a:gd name="T24" fmla="*/ 68 w 79"/>
                <a:gd name="T25" fmla="*/ 19 h 23"/>
                <a:gd name="T26" fmla="*/ 64 w 79"/>
                <a:gd name="T27" fmla="*/ 21 h 23"/>
                <a:gd name="T28" fmla="*/ 59 w 79"/>
                <a:gd name="T29" fmla="*/ 22 h 23"/>
                <a:gd name="T30" fmla="*/ 53 w 79"/>
                <a:gd name="T31" fmla="*/ 23 h 23"/>
                <a:gd name="T32" fmla="*/ 46 w 79"/>
                <a:gd name="T33" fmla="*/ 23 h 23"/>
                <a:gd name="T34" fmla="*/ 37 w 79"/>
                <a:gd name="T35" fmla="*/ 23 h 23"/>
                <a:gd name="T36" fmla="*/ 32 w 79"/>
                <a:gd name="T37" fmla="*/ 21 h 23"/>
                <a:gd name="T38" fmla="*/ 26 w 79"/>
                <a:gd name="T39" fmla="*/ 20 h 23"/>
                <a:gd name="T40" fmla="*/ 23 w 79"/>
                <a:gd name="T41" fmla="*/ 19 h 23"/>
                <a:gd name="T42" fmla="*/ 19 w 79"/>
                <a:gd name="T43" fmla="*/ 18 h 23"/>
                <a:gd name="T44" fmla="*/ 14 w 79"/>
                <a:gd name="T45" fmla="*/ 18 h 23"/>
                <a:gd name="T46" fmla="*/ 9 w 79"/>
                <a:gd name="T47" fmla="*/ 20 h 23"/>
                <a:gd name="T48" fmla="*/ 0 w 7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65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171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65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 w 5"/>
                <a:gd name="T3" fmla="*/ 1 h 30"/>
                <a:gd name="T4" fmla="*/ 4 w 5"/>
                <a:gd name="T5" fmla="*/ 4 h 30"/>
                <a:gd name="T6" fmla="*/ 5 w 5"/>
                <a:gd name="T7" fmla="*/ 8 h 30"/>
                <a:gd name="T8" fmla="*/ 5 w 5"/>
                <a:gd name="T9" fmla="*/ 13 h 30"/>
                <a:gd name="T10" fmla="*/ 5 w 5"/>
                <a:gd name="T11" fmla="*/ 18 h 30"/>
                <a:gd name="T12" fmla="*/ 4 w 5"/>
                <a:gd name="T13" fmla="*/ 23 h 30"/>
                <a:gd name="T14" fmla="*/ 2 w 5"/>
                <a:gd name="T15" fmla="*/ 27 h 30"/>
                <a:gd name="T16" fmla="*/ 0 w 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65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12 h 55"/>
                <a:gd name="T2" fmla="*/ 1 w 53"/>
                <a:gd name="T3" fmla="*/ 17 h 55"/>
                <a:gd name="T4" fmla="*/ 5 w 53"/>
                <a:gd name="T5" fmla="*/ 22 h 55"/>
                <a:gd name="T6" fmla="*/ 9 w 53"/>
                <a:gd name="T7" fmla="*/ 27 h 55"/>
                <a:gd name="T8" fmla="*/ 15 w 53"/>
                <a:gd name="T9" fmla="*/ 33 h 55"/>
                <a:gd name="T10" fmla="*/ 26 w 53"/>
                <a:gd name="T11" fmla="*/ 44 h 55"/>
                <a:gd name="T12" fmla="*/ 33 w 53"/>
                <a:gd name="T13" fmla="*/ 55 h 55"/>
                <a:gd name="T14" fmla="*/ 53 w 53"/>
                <a:gd name="T15" fmla="*/ 55 h 55"/>
                <a:gd name="T16" fmla="*/ 40 w 53"/>
                <a:gd name="T17" fmla="*/ 41 h 55"/>
                <a:gd name="T18" fmla="*/ 28 w 53"/>
                <a:gd name="T19" fmla="*/ 29 h 55"/>
                <a:gd name="T20" fmla="*/ 23 w 53"/>
                <a:gd name="T21" fmla="*/ 23 h 55"/>
                <a:gd name="T22" fmla="*/ 19 w 53"/>
                <a:gd name="T23" fmla="*/ 16 h 55"/>
                <a:gd name="T24" fmla="*/ 16 w 53"/>
                <a:gd name="T25" fmla="*/ 8 h 55"/>
                <a:gd name="T26" fmla="*/ 14 w 53"/>
                <a:gd name="T27" fmla="*/ 0 h 55"/>
                <a:gd name="T28" fmla="*/ 7 w 53"/>
                <a:gd name="T29" fmla="*/ 6 h 55"/>
                <a:gd name="T30" fmla="*/ 0 w 53"/>
                <a:gd name="T3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65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32 h 75"/>
                <a:gd name="T2" fmla="*/ 9 w 65"/>
                <a:gd name="T3" fmla="*/ 43 h 75"/>
                <a:gd name="T4" fmla="*/ 20 w 65"/>
                <a:gd name="T5" fmla="*/ 55 h 75"/>
                <a:gd name="T6" fmla="*/ 26 w 65"/>
                <a:gd name="T7" fmla="*/ 61 h 75"/>
                <a:gd name="T8" fmla="*/ 32 w 65"/>
                <a:gd name="T9" fmla="*/ 67 h 75"/>
                <a:gd name="T10" fmla="*/ 39 w 65"/>
                <a:gd name="T11" fmla="*/ 71 h 75"/>
                <a:gd name="T12" fmla="*/ 46 w 65"/>
                <a:gd name="T13" fmla="*/ 75 h 75"/>
                <a:gd name="T14" fmla="*/ 51 w 65"/>
                <a:gd name="T15" fmla="*/ 61 h 75"/>
                <a:gd name="T16" fmla="*/ 58 w 65"/>
                <a:gd name="T17" fmla="*/ 48 h 75"/>
                <a:gd name="T18" fmla="*/ 61 w 65"/>
                <a:gd name="T19" fmla="*/ 42 h 75"/>
                <a:gd name="T20" fmla="*/ 63 w 65"/>
                <a:gd name="T21" fmla="*/ 36 h 75"/>
                <a:gd name="T22" fmla="*/ 65 w 65"/>
                <a:gd name="T23" fmla="*/ 31 h 75"/>
                <a:gd name="T24" fmla="*/ 65 w 65"/>
                <a:gd name="T25" fmla="*/ 26 h 75"/>
                <a:gd name="T26" fmla="*/ 65 w 65"/>
                <a:gd name="T27" fmla="*/ 21 h 75"/>
                <a:gd name="T28" fmla="*/ 63 w 65"/>
                <a:gd name="T29" fmla="*/ 18 h 75"/>
                <a:gd name="T30" fmla="*/ 61 w 65"/>
                <a:gd name="T31" fmla="*/ 13 h 75"/>
                <a:gd name="T32" fmla="*/ 58 w 65"/>
                <a:gd name="T33" fmla="*/ 10 h 75"/>
                <a:gd name="T34" fmla="*/ 51 w 65"/>
                <a:gd name="T35" fmla="*/ 5 h 75"/>
                <a:gd name="T36" fmla="*/ 46 w 65"/>
                <a:gd name="T37" fmla="*/ 0 h 75"/>
                <a:gd name="T38" fmla="*/ 34 w 65"/>
                <a:gd name="T39" fmla="*/ 0 h 75"/>
                <a:gd name="T40" fmla="*/ 26 w 65"/>
                <a:gd name="T41" fmla="*/ 0 h 75"/>
                <a:gd name="T42" fmla="*/ 25 w 65"/>
                <a:gd name="T43" fmla="*/ 2 h 75"/>
                <a:gd name="T44" fmla="*/ 24 w 65"/>
                <a:gd name="T45" fmla="*/ 7 h 75"/>
                <a:gd name="T46" fmla="*/ 23 w 65"/>
                <a:gd name="T47" fmla="*/ 9 h 75"/>
                <a:gd name="T48" fmla="*/ 23 w 65"/>
                <a:gd name="T49" fmla="*/ 11 h 75"/>
                <a:gd name="T50" fmla="*/ 24 w 65"/>
                <a:gd name="T51" fmla="*/ 12 h 75"/>
                <a:gd name="T52" fmla="*/ 26 w 65"/>
                <a:gd name="T5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65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62 h 62"/>
                <a:gd name="T2" fmla="*/ 3 w 40"/>
                <a:gd name="T3" fmla="*/ 52 h 62"/>
                <a:gd name="T4" fmla="*/ 7 w 40"/>
                <a:gd name="T5" fmla="*/ 43 h 62"/>
                <a:gd name="T6" fmla="*/ 12 w 40"/>
                <a:gd name="T7" fmla="*/ 33 h 62"/>
                <a:gd name="T8" fmla="*/ 17 w 40"/>
                <a:gd name="T9" fmla="*/ 25 h 62"/>
                <a:gd name="T10" fmla="*/ 23 w 40"/>
                <a:gd name="T11" fmla="*/ 17 h 62"/>
                <a:gd name="T12" fmla="*/ 29 w 40"/>
                <a:gd name="T13" fmla="*/ 9 h 62"/>
                <a:gd name="T14" fmla="*/ 35 w 40"/>
                <a:gd name="T15" fmla="*/ 3 h 62"/>
                <a:gd name="T16" fmla="*/ 40 w 40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56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159 w 159"/>
                <a:gd name="T1" fmla="*/ 259 h 259"/>
                <a:gd name="T2" fmla="*/ 159 w 159"/>
                <a:gd name="T3" fmla="*/ 251 h 259"/>
                <a:gd name="T4" fmla="*/ 159 w 159"/>
                <a:gd name="T5" fmla="*/ 244 h 259"/>
                <a:gd name="T6" fmla="*/ 159 w 159"/>
                <a:gd name="T7" fmla="*/ 236 h 259"/>
                <a:gd name="T8" fmla="*/ 159 w 159"/>
                <a:gd name="T9" fmla="*/ 228 h 259"/>
                <a:gd name="T10" fmla="*/ 159 w 159"/>
                <a:gd name="T11" fmla="*/ 224 h 259"/>
                <a:gd name="T12" fmla="*/ 158 w 159"/>
                <a:gd name="T13" fmla="*/ 219 h 259"/>
                <a:gd name="T14" fmla="*/ 156 w 159"/>
                <a:gd name="T15" fmla="*/ 215 h 259"/>
                <a:gd name="T16" fmla="*/ 153 w 159"/>
                <a:gd name="T17" fmla="*/ 210 h 259"/>
                <a:gd name="T18" fmla="*/ 145 w 159"/>
                <a:gd name="T19" fmla="*/ 202 h 259"/>
                <a:gd name="T20" fmla="*/ 135 w 159"/>
                <a:gd name="T21" fmla="*/ 195 h 259"/>
                <a:gd name="T22" fmla="*/ 124 w 159"/>
                <a:gd name="T23" fmla="*/ 189 h 259"/>
                <a:gd name="T24" fmla="*/ 112 w 159"/>
                <a:gd name="T25" fmla="*/ 184 h 259"/>
                <a:gd name="T26" fmla="*/ 99 w 159"/>
                <a:gd name="T27" fmla="*/ 180 h 259"/>
                <a:gd name="T28" fmla="*/ 87 w 159"/>
                <a:gd name="T29" fmla="*/ 179 h 259"/>
                <a:gd name="T30" fmla="*/ 85 w 159"/>
                <a:gd name="T31" fmla="*/ 178 h 259"/>
                <a:gd name="T32" fmla="*/ 82 w 159"/>
                <a:gd name="T33" fmla="*/ 177 h 259"/>
                <a:gd name="T34" fmla="*/ 81 w 159"/>
                <a:gd name="T35" fmla="*/ 175 h 259"/>
                <a:gd name="T36" fmla="*/ 80 w 159"/>
                <a:gd name="T37" fmla="*/ 173 h 259"/>
                <a:gd name="T38" fmla="*/ 80 w 159"/>
                <a:gd name="T39" fmla="*/ 167 h 259"/>
                <a:gd name="T40" fmla="*/ 81 w 159"/>
                <a:gd name="T41" fmla="*/ 161 h 259"/>
                <a:gd name="T42" fmla="*/ 85 w 159"/>
                <a:gd name="T43" fmla="*/ 148 h 259"/>
                <a:gd name="T44" fmla="*/ 87 w 159"/>
                <a:gd name="T45" fmla="*/ 142 h 259"/>
                <a:gd name="T46" fmla="*/ 73 w 159"/>
                <a:gd name="T47" fmla="*/ 141 h 259"/>
                <a:gd name="T48" fmla="*/ 59 w 159"/>
                <a:gd name="T49" fmla="*/ 139 h 259"/>
                <a:gd name="T50" fmla="*/ 48 w 159"/>
                <a:gd name="T51" fmla="*/ 135 h 259"/>
                <a:gd name="T52" fmla="*/ 40 w 159"/>
                <a:gd name="T53" fmla="*/ 129 h 259"/>
                <a:gd name="T54" fmla="*/ 31 w 159"/>
                <a:gd name="T55" fmla="*/ 121 h 259"/>
                <a:gd name="T56" fmla="*/ 24 w 159"/>
                <a:gd name="T57" fmla="*/ 113 h 259"/>
                <a:gd name="T58" fmla="*/ 18 w 159"/>
                <a:gd name="T59" fmla="*/ 104 h 259"/>
                <a:gd name="T60" fmla="*/ 13 w 159"/>
                <a:gd name="T61" fmla="*/ 94 h 259"/>
                <a:gd name="T62" fmla="*/ 9 w 159"/>
                <a:gd name="T63" fmla="*/ 84 h 259"/>
                <a:gd name="T64" fmla="*/ 7 w 159"/>
                <a:gd name="T65" fmla="*/ 73 h 259"/>
                <a:gd name="T66" fmla="*/ 5 w 159"/>
                <a:gd name="T67" fmla="*/ 60 h 259"/>
                <a:gd name="T68" fmla="*/ 2 w 159"/>
                <a:gd name="T69" fmla="*/ 48 h 259"/>
                <a:gd name="T70" fmla="*/ 0 w 159"/>
                <a:gd name="T71" fmla="*/ 25 h 259"/>
                <a:gd name="T72" fmla="*/ 0 w 159"/>
                <a:gd name="T7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17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658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19 h 25"/>
                <a:gd name="T4" fmla="*/ 4 w 13"/>
                <a:gd name="T5" fmla="*/ 13 h 25"/>
                <a:gd name="T6" fmla="*/ 8 w 13"/>
                <a:gd name="T7" fmla="*/ 6 h 25"/>
                <a:gd name="T8" fmla="*/ 13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17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660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100 w 100"/>
                <a:gd name="T1" fmla="*/ 123 h 123"/>
                <a:gd name="T2" fmla="*/ 90 w 100"/>
                <a:gd name="T3" fmla="*/ 122 h 123"/>
                <a:gd name="T4" fmla="*/ 76 w 100"/>
                <a:gd name="T5" fmla="*/ 119 h 123"/>
                <a:gd name="T6" fmla="*/ 60 w 100"/>
                <a:gd name="T7" fmla="*/ 114 h 123"/>
                <a:gd name="T8" fmla="*/ 43 w 100"/>
                <a:gd name="T9" fmla="*/ 107 h 123"/>
                <a:gd name="T10" fmla="*/ 34 w 100"/>
                <a:gd name="T11" fmla="*/ 103 h 123"/>
                <a:gd name="T12" fmla="*/ 27 w 100"/>
                <a:gd name="T13" fmla="*/ 99 h 123"/>
                <a:gd name="T14" fmla="*/ 20 w 100"/>
                <a:gd name="T15" fmla="*/ 94 h 123"/>
                <a:gd name="T16" fmla="*/ 13 w 100"/>
                <a:gd name="T17" fmla="*/ 89 h 123"/>
                <a:gd name="T18" fmla="*/ 8 w 100"/>
                <a:gd name="T19" fmla="*/ 84 h 123"/>
                <a:gd name="T20" fmla="*/ 4 w 100"/>
                <a:gd name="T21" fmla="*/ 79 h 123"/>
                <a:gd name="T22" fmla="*/ 1 w 100"/>
                <a:gd name="T23" fmla="*/ 73 h 123"/>
                <a:gd name="T24" fmla="*/ 0 w 100"/>
                <a:gd name="T25" fmla="*/ 68 h 123"/>
                <a:gd name="T26" fmla="*/ 2 w 100"/>
                <a:gd name="T27" fmla="*/ 55 h 123"/>
                <a:gd name="T28" fmla="*/ 7 w 100"/>
                <a:gd name="T29" fmla="*/ 36 h 123"/>
                <a:gd name="T30" fmla="*/ 11 w 100"/>
                <a:gd name="T31" fmla="*/ 17 h 123"/>
                <a:gd name="T32" fmla="*/ 13 w 100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661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5 w 5"/>
                <a:gd name="T1" fmla="*/ 0 h 99"/>
                <a:gd name="T2" fmla="*/ 4 w 5"/>
                <a:gd name="T3" fmla="*/ 34 h 99"/>
                <a:gd name="T4" fmla="*/ 1 w 5"/>
                <a:gd name="T5" fmla="*/ 59 h 99"/>
                <a:gd name="T6" fmla="*/ 0 w 5"/>
                <a:gd name="T7" fmla="*/ 69 h 99"/>
                <a:gd name="T8" fmla="*/ 0 w 5"/>
                <a:gd name="T9" fmla="*/ 78 h 99"/>
                <a:gd name="T10" fmla="*/ 2 w 5"/>
                <a:gd name="T11" fmla="*/ 87 h 99"/>
                <a:gd name="T12" fmla="*/ 5 w 5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66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14 w 14"/>
                <a:gd name="T1" fmla="*/ 0 h 68"/>
                <a:gd name="T2" fmla="*/ 8 w 14"/>
                <a:gd name="T3" fmla="*/ 16 h 68"/>
                <a:gd name="T4" fmla="*/ 4 w 14"/>
                <a:gd name="T5" fmla="*/ 33 h 68"/>
                <a:gd name="T6" fmla="*/ 2 w 14"/>
                <a:gd name="T7" fmla="*/ 52 h 68"/>
                <a:gd name="T8" fmla="*/ 0 w 1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663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h 43"/>
                <a:gd name="T1" fmla="*/ 13 h 43"/>
                <a:gd name="T2" fmla="*/ 26 h 43"/>
                <a:gd name="T3" fmla="*/ 37 h 43"/>
                <a:gd name="T4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184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665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31 h 31"/>
                <a:gd name="T1" fmla="*/ 22 h 31"/>
                <a:gd name="T2" fmla="*/ 15 h 31"/>
                <a:gd name="T3" fmla="*/ 8 h 31"/>
                <a:gd name="T4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666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19 w 225"/>
                <a:gd name="T1" fmla="*/ 158 h 167"/>
                <a:gd name="T2" fmla="*/ 7 w 225"/>
                <a:gd name="T3" fmla="*/ 142 h 167"/>
                <a:gd name="T4" fmla="*/ 0 w 225"/>
                <a:gd name="T5" fmla="*/ 130 h 167"/>
                <a:gd name="T6" fmla="*/ 1 w 225"/>
                <a:gd name="T7" fmla="*/ 108 h 167"/>
                <a:gd name="T8" fmla="*/ 11 w 225"/>
                <a:gd name="T9" fmla="*/ 68 h 167"/>
                <a:gd name="T10" fmla="*/ 24 w 225"/>
                <a:gd name="T11" fmla="*/ 39 h 167"/>
                <a:gd name="T12" fmla="*/ 34 w 225"/>
                <a:gd name="T13" fmla="*/ 21 h 167"/>
                <a:gd name="T14" fmla="*/ 44 w 225"/>
                <a:gd name="T15" fmla="*/ 9 h 167"/>
                <a:gd name="T16" fmla="*/ 54 w 225"/>
                <a:gd name="T17" fmla="*/ 1 h 167"/>
                <a:gd name="T18" fmla="*/ 65 w 225"/>
                <a:gd name="T19" fmla="*/ 1 h 167"/>
                <a:gd name="T20" fmla="*/ 76 w 225"/>
                <a:gd name="T21" fmla="*/ 3 h 167"/>
                <a:gd name="T22" fmla="*/ 88 w 225"/>
                <a:gd name="T23" fmla="*/ 8 h 167"/>
                <a:gd name="T24" fmla="*/ 100 w 225"/>
                <a:gd name="T25" fmla="*/ 17 h 167"/>
                <a:gd name="T26" fmla="*/ 112 w 225"/>
                <a:gd name="T27" fmla="*/ 24 h 167"/>
                <a:gd name="T28" fmla="*/ 128 w 225"/>
                <a:gd name="T29" fmla="*/ 24 h 167"/>
                <a:gd name="T30" fmla="*/ 145 w 225"/>
                <a:gd name="T31" fmla="*/ 19 h 167"/>
                <a:gd name="T32" fmla="*/ 165 w 225"/>
                <a:gd name="T33" fmla="*/ 7 h 167"/>
                <a:gd name="T34" fmla="*/ 225 w 225"/>
                <a:gd name="T35" fmla="*/ 0 h 167"/>
                <a:gd name="T36" fmla="*/ 215 w 225"/>
                <a:gd name="T37" fmla="*/ 22 h 167"/>
                <a:gd name="T38" fmla="*/ 201 w 225"/>
                <a:gd name="T39" fmla="*/ 41 h 167"/>
                <a:gd name="T40" fmla="*/ 168 w 225"/>
                <a:gd name="T41" fmla="*/ 72 h 167"/>
                <a:gd name="T42" fmla="*/ 138 w 225"/>
                <a:gd name="T43" fmla="*/ 100 h 167"/>
                <a:gd name="T44" fmla="*/ 129 w 225"/>
                <a:gd name="T45" fmla="*/ 114 h 167"/>
                <a:gd name="T46" fmla="*/ 126 w 225"/>
                <a:gd name="T47" fmla="*/ 130 h 167"/>
                <a:gd name="T48" fmla="*/ 123 w 225"/>
                <a:gd name="T49" fmla="*/ 126 h 167"/>
                <a:gd name="T50" fmla="*/ 120 w 225"/>
                <a:gd name="T51" fmla="*/ 117 h 167"/>
                <a:gd name="T52" fmla="*/ 106 w 225"/>
                <a:gd name="T53" fmla="*/ 121 h 167"/>
                <a:gd name="T54" fmla="*/ 97 w 225"/>
                <a:gd name="T55" fmla="*/ 128 h 167"/>
                <a:gd name="T56" fmla="*/ 80 w 225"/>
                <a:gd name="T57" fmla="*/ 145 h 167"/>
                <a:gd name="T58" fmla="*/ 71 w 225"/>
                <a:gd name="T59" fmla="*/ 153 h 167"/>
                <a:gd name="T60" fmla="*/ 60 w 225"/>
                <a:gd name="T61" fmla="*/ 160 h 167"/>
                <a:gd name="T62" fmla="*/ 46 w 225"/>
                <a:gd name="T63" fmla="*/ 165 h 167"/>
                <a:gd name="T64" fmla="*/ 26 w 225"/>
                <a:gd name="T6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667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31 h 31"/>
                <a:gd name="T2" fmla="*/ 5 w 7"/>
                <a:gd name="T3" fmla="*/ 22 h 31"/>
                <a:gd name="T4" fmla="*/ 6 w 7"/>
                <a:gd name="T5" fmla="*/ 13 h 31"/>
                <a:gd name="T6" fmla="*/ 7 w 7"/>
                <a:gd name="T7" fmla="*/ 6 h 31"/>
                <a:gd name="T8" fmla="*/ 7 w 7"/>
                <a:gd name="T9" fmla="*/ 0 h 31"/>
                <a:gd name="T10" fmla="*/ 6 w 7"/>
                <a:gd name="T11" fmla="*/ 6 h 31"/>
                <a:gd name="T12" fmla="*/ 4 w 7"/>
                <a:gd name="T13" fmla="*/ 13 h 31"/>
                <a:gd name="T14" fmla="*/ 1 w 7"/>
                <a:gd name="T15" fmla="*/ 22 h 31"/>
                <a:gd name="T16" fmla="*/ 0 w 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668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33 w 33"/>
                <a:gd name="T1" fmla="*/ 31 h 31"/>
                <a:gd name="T2" fmla="*/ 33 w 33"/>
                <a:gd name="T3" fmla="*/ 0 h 31"/>
                <a:gd name="T4" fmla="*/ 27 w 33"/>
                <a:gd name="T5" fmla="*/ 0 h 31"/>
                <a:gd name="T6" fmla="*/ 22 w 33"/>
                <a:gd name="T7" fmla="*/ 2 h 31"/>
                <a:gd name="T8" fmla="*/ 16 w 33"/>
                <a:gd name="T9" fmla="*/ 5 h 31"/>
                <a:gd name="T10" fmla="*/ 11 w 33"/>
                <a:gd name="T11" fmla="*/ 8 h 31"/>
                <a:gd name="T12" fmla="*/ 6 w 33"/>
                <a:gd name="T13" fmla="*/ 12 h 31"/>
                <a:gd name="T14" fmla="*/ 3 w 33"/>
                <a:gd name="T15" fmla="*/ 16 h 31"/>
                <a:gd name="T16" fmla="*/ 1 w 33"/>
                <a:gd name="T17" fmla="*/ 21 h 31"/>
                <a:gd name="T18" fmla="*/ 0 w 33"/>
                <a:gd name="T19" fmla="*/ 25 h 31"/>
                <a:gd name="T20" fmla="*/ 1 w 33"/>
                <a:gd name="T21" fmla="*/ 27 h 31"/>
                <a:gd name="T22" fmla="*/ 3 w 33"/>
                <a:gd name="T23" fmla="*/ 29 h 31"/>
                <a:gd name="T24" fmla="*/ 6 w 33"/>
                <a:gd name="T25" fmla="*/ 30 h 31"/>
                <a:gd name="T26" fmla="*/ 11 w 33"/>
                <a:gd name="T27" fmla="*/ 30 h 31"/>
                <a:gd name="T28" fmla="*/ 22 w 33"/>
                <a:gd name="T29" fmla="*/ 31 h 31"/>
                <a:gd name="T30" fmla="*/ 33 w 33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669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19 h 19"/>
                <a:gd name="T2" fmla="*/ 2 w 13"/>
                <a:gd name="T3" fmla="*/ 18 h 19"/>
                <a:gd name="T4" fmla="*/ 5 w 13"/>
                <a:gd name="T5" fmla="*/ 17 h 19"/>
                <a:gd name="T6" fmla="*/ 7 w 13"/>
                <a:gd name="T7" fmla="*/ 15 h 19"/>
                <a:gd name="T8" fmla="*/ 8 w 13"/>
                <a:gd name="T9" fmla="*/ 12 h 19"/>
                <a:gd name="T10" fmla="*/ 12 w 13"/>
                <a:gd name="T11" fmla="*/ 6 h 19"/>
                <a:gd name="T12" fmla="*/ 13 w 13"/>
                <a:gd name="T13" fmla="*/ 0 h 19"/>
                <a:gd name="T14" fmla="*/ 0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67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54 w 87"/>
                <a:gd name="T1" fmla="*/ 42 h 42"/>
                <a:gd name="T2" fmla="*/ 59 w 87"/>
                <a:gd name="T3" fmla="*/ 42 h 42"/>
                <a:gd name="T4" fmla="*/ 64 w 87"/>
                <a:gd name="T5" fmla="*/ 41 h 42"/>
                <a:gd name="T6" fmla="*/ 68 w 87"/>
                <a:gd name="T7" fmla="*/ 40 h 42"/>
                <a:gd name="T8" fmla="*/ 71 w 87"/>
                <a:gd name="T9" fmla="*/ 38 h 42"/>
                <a:gd name="T10" fmla="*/ 75 w 87"/>
                <a:gd name="T11" fmla="*/ 34 h 42"/>
                <a:gd name="T12" fmla="*/ 78 w 87"/>
                <a:gd name="T13" fmla="*/ 28 h 42"/>
                <a:gd name="T14" fmla="*/ 79 w 87"/>
                <a:gd name="T15" fmla="*/ 22 h 42"/>
                <a:gd name="T16" fmla="*/ 80 w 87"/>
                <a:gd name="T17" fmla="*/ 16 h 42"/>
                <a:gd name="T18" fmla="*/ 82 w 87"/>
                <a:gd name="T19" fmla="*/ 11 h 42"/>
                <a:gd name="T20" fmla="*/ 87 w 87"/>
                <a:gd name="T21" fmla="*/ 6 h 42"/>
                <a:gd name="T22" fmla="*/ 77 w 87"/>
                <a:gd name="T23" fmla="*/ 2 h 42"/>
                <a:gd name="T24" fmla="*/ 67 w 87"/>
                <a:gd name="T25" fmla="*/ 0 h 42"/>
                <a:gd name="T26" fmla="*/ 57 w 87"/>
                <a:gd name="T27" fmla="*/ 0 h 42"/>
                <a:gd name="T28" fmla="*/ 47 w 87"/>
                <a:gd name="T29" fmla="*/ 0 h 42"/>
                <a:gd name="T30" fmla="*/ 40 w 87"/>
                <a:gd name="T31" fmla="*/ 0 h 42"/>
                <a:gd name="T32" fmla="*/ 32 w 87"/>
                <a:gd name="T33" fmla="*/ 2 h 42"/>
                <a:gd name="T34" fmla="*/ 25 w 87"/>
                <a:gd name="T35" fmla="*/ 4 h 42"/>
                <a:gd name="T36" fmla="*/ 19 w 87"/>
                <a:gd name="T37" fmla="*/ 6 h 42"/>
                <a:gd name="T38" fmla="*/ 8 w 87"/>
                <a:gd name="T39" fmla="*/ 12 h 42"/>
                <a:gd name="T40" fmla="*/ 0 w 87"/>
                <a:gd name="T41" fmla="*/ 18 h 42"/>
                <a:gd name="T42" fmla="*/ 11 w 87"/>
                <a:gd name="T43" fmla="*/ 24 h 42"/>
                <a:gd name="T44" fmla="*/ 27 w 87"/>
                <a:gd name="T45" fmla="*/ 32 h 42"/>
                <a:gd name="T46" fmla="*/ 43 w 87"/>
                <a:gd name="T47" fmla="*/ 39 h 42"/>
                <a:gd name="T48" fmla="*/ 54 w 87"/>
                <a:gd name="T4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671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7 w 7"/>
                <a:gd name="T3" fmla="*/ 0 h 31"/>
                <a:gd name="T4" fmla="*/ 7 w 7"/>
                <a:gd name="T5" fmla="*/ 18 h 31"/>
                <a:gd name="T6" fmla="*/ 0 w 7"/>
                <a:gd name="T7" fmla="*/ 31 h 31"/>
                <a:gd name="T8" fmla="*/ 0 w 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67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673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674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675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676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153 w 164"/>
                <a:gd name="T1" fmla="*/ 104 h 104"/>
                <a:gd name="T2" fmla="*/ 134 w 164"/>
                <a:gd name="T3" fmla="*/ 102 h 104"/>
                <a:gd name="T4" fmla="*/ 110 w 164"/>
                <a:gd name="T5" fmla="*/ 97 h 104"/>
                <a:gd name="T6" fmla="*/ 96 w 164"/>
                <a:gd name="T7" fmla="*/ 94 h 104"/>
                <a:gd name="T8" fmla="*/ 80 w 164"/>
                <a:gd name="T9" fmla="*/ 93 h 104"/>
                <a:gd name="T10" fmla="*/ 73 w 164"/>
                <a:gd name="T11" fmla="*/ 93 h 104"/>
                <a:gd name="T12" fmla="*/ 64 w 164"/>
                <a:gd name="T13" fmla="*/ 94 h 104"/>
                <a:gd name="T14" fmla="*/ 55 w 164"/>
                <a:gd name="T15" fmla="*/ 96 h 104"/>
                <a:gd name="T16" fmla="*/ 47 w 164"/>
                <a:gd name="T17" fmla="*/ 98 h 104"/>
                <a:gd name="T18" fmla="*/ 41 w 164"/>
                <a:gd name="T19" fmla="*/ 100 h 104"/>
                <a:gd name="T20" fmla="*/ 34 w 164"/>
                <a:gd name="T21" fmla="*/ 100 h 104"/>
                <a:gd name="T22" fmla="*/ 27 w 164"/>
                <a:gd name="T23" fmla="*/ 99 h 104"/>
                <a:gd name="T24" fmla="*/ 19 w 164"/>
                <a:gd name="T25" fmla="*/ 96 h 104"/>
                <a:gd name="T26" fmla="*/ 11 w 164"/>
                <a:gd name="T27" fmla="*/ 92 h 104"/>
                <a:gd name="T28" fmla="*/ 6 w 164"/>
                <a:gd name="T29" fmla="*/ 88 h 104"/>
                <a:gd name="T30" fmla="*/ 3 w 164"/>
                <a:gd name="T31" fmla="*/ 86 h 104"/>
                <a:gd name="T32" fmla="*/ 1 w 164"/>
                <a:gd name="T33" fmla="*/ 84 h 104"/>
                <a:gd name="T34" fmla="*/ 0 w 164"/>
                <a:gd name="T35" fmla="*/ 81 h 104"/>
                <a:gd name="T36" fmla="*/ 0 w 164"/>
                <a:gd name="T37" fmla="*/ 79 h 104"/>
                <a:gd name="T38" fmla="*/ 0 w 164"/>
                <a:gd name="T39" fmla="*/ 76 h 104"/>
                <a:gd name="T40" fmla="*/ 1 w 164"/>
                <a:gd name="T41" fmla="*/ 74 h 104"/>
                <a:gd name="T42" fmla="*/ 3 w 164"/>
                <a:gd name="T43" fmla="*/ 71 h 104"/>
                <a:gd name="T44" fmla="*/ 6 w 164"/>
                <a:gd name="T45" fmla="*/ 70 h 104"/>
                <a:gd name="T46" fmla="*/ 12 w 164"/>
                <a:gd name="T47" fmla="*/ 67 h 104"/>
                <a:gd name="T48" fmla="*/ 20 w 164"/>
                <a:gd name="T49" fmla="*/ 66 h 104"/>
                <a:gd name="T50" fmla="*/ 40 w 164"/>
                <a:gd name="T51" fmla="*/ 66 h 104"/>
                <a:gd name="T52" fmla="*/ 61 w 164"/>
                <a:gd name="T53" fmla="*/ 67 h 104"/>
                <a:gd name="T54" fmla="*/ 70 w 164"/>
                <a:gd name="T55" fmla="*/ 67 h 104"/>
                <a:gd name="T56" fmla="*/ 79 w 164"/>
                <a:gd name="T57" fmla="*/ 67 h 104"/>
                <a:gd name="T58" fmla="*/ 87 w 164"/>
                <a:gd name="T59" fmla="*/ 67 h 104"/>
                <a:gd name="T60" fmla="*/ 94 w 164"/>
                <a:gd name="T61" fmla="*/ 67 h 104"/>
                <a:gd name="T62" fmla="*/ 94 w 164"/>
                <a:gd name="T63" fmla="*/ 56 h 104"/>
                <a:gd name="T64" fmla="*/ 94 w 164"/>
                <a:gd name="T65" fmla="*/ 43 h 104"/>
                <a:gd name="T66" fmla="*/ 94 w 164"/>
                <a:gd name="T67" fmla="*/ 29 h 104"/>
                <a:gd name="T68" fmla="*/ 94 w 164"/>
                <a:gd name="T69" fmla="*/ 18 h 104"/>
                <a:gd name="T70" fmla="*/ 79 w 164"/>
                <a:gd name="T71" fmla="*/ 17 h 104"/>
                <a:gd name="T72" fmla="*/ 67 w 164"/>
                <a:gd name="T73" fmla="*/ 15 h 104"/>
                <a:gd name="T74" fmla="*/ 62 w 164"/>
                <a:gd name="T75" fmla="*/ 13 h 104"/>
                <a:gd name="T76" fmla="*/ 57 w 164"/>
                <a:gd name="T77" fmla="*/ 10 h 104"/>
                <a:gd name="T78" fmla="*/ 52 w 164"/>
                <a:gd name="T79" fmla="*/ 6 h 104"/>
                <a:gd name="T80" fmla="*/ 47 w 164"/>
                <a:gd name="T81" fmla="*/ 0 h 104"/>
                <a:gd name="T82" fmla="*/ 146 w 164"/>
                <a:gd name="T83" fmla="*/ 0 h 104"/>
                <a:gd name="T84" fmla="*/ 147 w 164"/>
                <a:gd name="T85" fmla="*/ 6 h 104"/>
                <a:gd name="T86" fmla="*/ 148 w 164"/>
                <a:gd name="T87" fmla="*/ 13 h 104"/>
                <a:gd name="T88" fmla="*/ 150 w 164"/>
                <a:gd name="T89" fmla="*/ 19 h 104"/>
                <a:gd name="T90" fmla="*/ 152 w 164"/>
                <a:gd name="T91" fmla="*/ 25 h 104"/>
                <a:gd name="T92" fmla="*/ 156 w 164"/>
                <a:gd name="T93" fmla="*/ 35 h 104"/>
                <a:gd name="T94" fmla="*/ 159 w 164"/>
                <a:gd name="T95" fmla="*/ 46 h 104"/>
                <a:gd name="T96" fmla="*/ 163 w 164"/>
                <a:gd name="T97" fmla="*/ 54 h 104"/>
                <a:gd name="T98" fmla="*/ 164 w 164"/>
                <a:gd name="T99" fmla="*/ 62 h 104"/>
                <a:gd name="T100" fmla="*/ 163 w 164"/>
                <a:gd name="T101" fmla="*/ 65 h 104"/>
                <a:gd name="T102" fmla="*/ 160 w 164"/>
                <a:gd name="T103" fmla="*/ 68 h 104"/>
                <a:gd name="T104" fmla="*/ 157 w 164"/>
                <a:gd name="T105" fmla="*/ 71 h 104"/>
                <a:gd name="T106" fmla="*/ 153 w 164"/>
                <a:gd name="T107" fmla="*/ 73 h 104"/>
                <a:gd name="T108" fmla="*/ 153 w 164"/>
                <a:gd name="T10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677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78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1 w 80"/>
                <a:gd name="T3" fmla="*/ 6 h 18"/>
                <a:gd name="T4" fmla="*/ 5 w 80"/>
                <a:gd name="T5" fmla="*/ 12 h 18"/>
                <a:gd name="T6" fmla="*/ 8 w 80"/>
                <a:gd name="T7" fmla="*/ 14 h 18"/>
                <a:gd name="T8" fmla="*/ 11 w 80"/>
                <a:gd name="T9" fmla="*/ 16 h 18"/>
                <a:gd name="T10" fmla="*/ 15 w 80"/>
                <a:gd name="T11" fmla="*/ 18 h 18"/>
                <a:gd name="T12" fmla="*/ 20 w 80"/>
                <a:gd name="T13" fmla="*/ 18 h 18"/>
                <a:gd name="T14" fmla="*/ 22 w 80"/>
                <a:gd name="T15" fmla="*/ 15 h 18"/>
                <a:gd name="T16" fmla="*/ 24 w 80"/>
                <a:gd name="T17" fmla="*/ 13 h 18"/>
                <a:gd name="T18" fmla="*/ 26 w 80"/>
                <a:gd name="T19" fmla="*/ 11 h 18"/>
                <a:gd name="T20" fmla="*/ 31 w 80"/>
                <a:gd name="T21" fmla="*/ 10 h 18"/>
                <a:gd name="T22" fmla="*/ 38 w 80"/>
                <a:gd name="T23" fmla="*/ 8 h 18"/>
                <a:gd name="T24" fmla="*/ 47 w 80"/>
                <a:gd name="T25" fmla="*/ 7 h 18"/>
                <a:gd name="T26" fmla="*/ 57 w 80"/>
                <a:gd name="T27" fmla="*/ 7 h 18"/>
                <a:gd name="T28" fmla="*/ 66 w 80"/>
                <a:gd name="T29" fmla="*/ 6 h 18"/>
                <a:gd name="T30" fmla="*/ 70 w 80"/>
                <a:gd name="T31" fmla="*/ 5 h 18"/>
                <a:gd name="T32" fmla="*/ 74 w 80"/>
                <a:gd name="T33" fmla="*/ 4 h 18"/>
                <a:gd name="T34" fmla="*/ 77 w 80"/>
                <a:gd name="T35" fmla="*/ 2 h 18"/>
                <a:gd name="T36" fmla="*/ 80 w 80"/>
                <a:gd name="T37" fmla="*/ 0 h 18"/>
                <a:gd name="T38" fmla="*/ 0 w 8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679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0 w 46"/>
                <a:gd name="T1" fmla="*/ 0 h 27"/>
                <a:gd name="T2" fmla="*/ 0 w 46"/>
                <a:gd name="T3" fmla="*/ 18 h 27"/>
                <a:gd name="T4" fmla="*/ 9 w 46"/>
                <a:gd name="T5" fmla="*/ 22 h 27"/>
                <a:gd name="T6" fmla="*/ 16 w 46"/>
                <a:gd name="T7" fmla="*/ 25 h 27"/>
                <a:gd name="T8" fmla="*/ 23 w 46"/>
                <a:gd name="T9" fmla="*/ 27 h 27"/>
                <a:gd name="T10" fmla="*/ 29 w 46"/>
                <a:gd name="T11" fmla="*/ 27 h 27"/>
                <a:gd name="T12" fmla="*/ 33 w 46"/>
                <a:gd name="T13" fmla="*/ 27 h 27"/>
                <a:gd name="T14" fmla="*/ 37 w 46"/>
                <a:gd name="T15" fmla="*/ 25 h 27"/>
                <a:gd name="T16" fmla="*/ 42 w 46"/>
                <a:gd name="T17" fmla="*/ 22 h 27"/>
                <a:gd name="T18" fmla="*/ 46 w 46"/>
                <a:gd name="T19" fmla="*/ 18 h 27"/>
                <a:gd name="T20" fmla="*/ 41 w 46"/>
                <a:gd name="T21" fmla="*/ 16 h 27"/>
                <a:gd name="T22" fmla="*/ 33 w 46"/>
                <a:gd name="T23" fmla="*/ 11 h 27"/>
                <a:gd name="T24" fmla="*/ 26 w 46"/>
                <a:gd name="T25" fmla="*/ 5 h 27"/>
                <a:gd name="T26" fmla="*/ 20 w 46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680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34 w 54"/>
                <a:gd name="T1" fmla="*/ 0 h 39"/>
                <a:gd name="T2" fmla="*/ 20 w 54"/>
                <a:gd name="T3" fmla="*/ 4 h 39"/>
                <a:gd name="T4" fmla="*/ 10 w 54"/>
                <a:gd name="T5" fmla="*/ 10 h 39"/>
                <a:gd name="T6" fmla="*/ 6 w 54"/>
                <a:gd name="T7" fmla="*/ 13 h 39"/>
                <a:gd name="T8" fmla="*/ 4 w 54"/>
                <a:gd name="T9" fmla="*/ 16 h 39"/>
                <a:gd name="T10" fmla="*/ 2 w 54"/>
                <a:gd name="T11" fmla="*/ 20 h 39"/>
                <a:gd name="T12" fmla="*/ 0 w 54"/>
                <a:gd name="T13" fmla="*/ 24 h 39"/>
                <a:gd name="T14" fmla="*/ 2 w 54"/>
                <a:gd name="T15" fmla="*/ 28 h 39"/>
                <a:gd name="T16" fmla="*/ 3 w 54"/>
                <a:gd name="T17" fmla="*/ 32 h 39"/>
                <a:gd name="T18" fmla="*/ 5 w 54"/>
                <a:gd name="T19" fmla="*/ 35 h 39"/>
                <a:gd name="T20" fmla="*/ 8 w 54"/>
                <a:gd name="T21" fmla="*/ 37 h 39"/>
                <a:gd name="T22" fmla="*/ 11 w 54"/>
                <a:gd name="T23" fmla="*/ 38 h 39"/>
                <a:gd name="T24" fmla="*/ 16 w 54"/>
                <a:gd name="T25" fmla="*/ 39 h 39"/>
                <a:gd name="T26" fmla="*/ 20 w 54"/>
                <a:gd name="T27" fmla="*/ 39 h 39"/>
                <a:gd name="T28" fmla="*/ 25 w 54"/>
                <a:gd name="T29" fmla="*/ 39 h 39"/>
                <a:gd name="T30" fmla="*/ 30 w 54"/>
                <a:gd name="T31" fmla="*/ 38 h 39"/>
                <a:gd name="T32" fmla="*/ 34 w 54"/>
                <a:gd name="T33" fmla="*/ 37 h 39"/>
                <a:gd name="T34" fmla="*/ 39 w 54"/>
                <a:gd name="T35" fmla="*/ 35 h 39"/>
                <a:gd name="T36" fmla="*/ 43 w 54"/>
                <a:gd name="T37" fmla="*/ 33 h 39"/>
                <a:gd name="T38" fmla="*/ 47 w 54"/>
                <a:gd name="T39" fmla="*/ 30 h 39"/>
                <a:gd name="T40" fmla="*/ 50 w 54"/>
                <a:gd name="T41" fmla="*/ 26 h 39"/>
                <a:gd name="T42" fmla="*/ 52 w 54"/>
                <a:gd name="T43" fmla="*/ 22 h 39"/>
                <a:gd name="T44" fmla="*/ 54 w 54"/>
                <a:gd name="T45" fmla="*/ 18 h 39"/>
                <a:gd name="T46" fmla="*/ 51 w 54"/>
                <a:gd name="T47" fmla="*/ 17 h 39"/>
                <a:gd name="T48" fmla="*/ 48 w 54"/>
                <a:gd name="T49" fmla="*/ 16 h 39"/>
                <a:gd name="T50" fmla="*/ 44 w 54"/>
                <a:gd name="T51" fmla="*/ 14 h 39"/>
                <a:gd name="T52" fmla="*/ 42 w 54"/>
                <a:gd name="T53" fmla="*/ 11 h 39"/>
                <a:gd name="T54" fmla="*/ 39 w 54"/>
                <a:gd name="T55" fmla="*/ 8 h 39"/>
                <a:gd name="T56" fmla="*/ 37 w 54"/>
                <a:gd name="T57" fmla="*/ 5 h 39"/>
                <a:gd name="T58" fmla="*/ 34 w 54"/>
                <a:gd name="T59" fmla="*/ 2 h 39"/>
                <a:gd name="T60" fmla="*/ 34 w 54"/>
                <a:gd name="T6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681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11 h 15"/>
                <a:gd name="T2" fmla="*/ 10 w 60"/>
                <a:gd name="T3" fmla="*/ 13 h 15"/>
                <a:gd name="T4" fmla="*/ 18 w 60"/>
                <a:gd name="T5" fmla="*/ 14 h 15"/>
                <a:gd name="T6" fmla="*/ 27 w 60"/>
                <a:gd name="T7" fmla="*/ 15 h 15"/>
                <a:gd name="T8" fmla="*/ 35 w 60"/>
                <a:gd name="T9" fmla="*/ 15 h 15"/>
                <a:gd name="T10" fmla="*/ 41 w 60"/>
                <a:gd name="T11" fmla="*/ 14 h 15"/>
                <a:gd name="T12" fmla="*/ 48 w 60"/>
                <a:gd name="T13" fmla="*/ 12 h 15"/>
                <a:gd name="T14" fmla="*/ 55 w 60"/>
                <a:gd name="T15" fmla="*/ 9 h 15"/>
                <a:gd name="T16" fmla="*/ 60 w 60"/>
                <a:gd name="T17" fmla="*/ 5 h 15"/>
                <a:gd name="T18" fmla="*/ 57 w 60"/>
                <a:gd name="T19" fmla="*/ 3 h 15"/>
                <a:gd name="T20" fmla="*/ 54 w 60"/>
                <a:gd name="T21" fmla="*/ 0 h 15"/>
                <a:gd name="T22" fmla="*/ 51 w 60"/>
                <a:gd name="T23" fmla="*/ 0 h 15"/>
                <a:gd name="T24" fmla="*/ 47 w 60"/>
                <a:gd name="T25" fmla="*/ 0 h 15"/>
                <a:gd name="T26" fmla="*/ 40 w 60"/>
                <a:gd name="T27" fmla="*/ 0 h 15"/>
                <a:gd name="T28" fmla="*/ 33 w 60"/>
                <a:gd name="T29" fmla="*/ 3 h 15"/>
                <a:gd name="T30" fmla="*/ 24 w 60"/>
                <a:gd name="T31" fmla="*/ 6 h 15"/>
                <a:gd name="T32" fmla="*/ 16 w 60"/>
                <a:gd name="T33" fmla="*/ 8 h 15"/>
                <a:gd name="T34" fmla="*/ 7 w 60"/>
                <a:gd name="T35" fmla="*/ 10 h 15"/>
                <a:gd name="T36" fmla="*/ 0 w 60"/>
                <a:gd name="T3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682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40 w 79"/>
                <a:gd name="T1" fmla="*/ 0 h 32"/>
                <a:gd name="T2" fmla="*/ 34 w 79"/>
                <a:gd name="T3" fmla="*/ 1 h 32"/>
                <a:gd name="T4" fmla="*/ 30 w 79"/>
                <a:gd name="T5" fmla="*/ 2 h 32"/>
                <a:gd name="T6" fmla="*/ 25 w 79"/>
                <a:gd name="T7" fmla="*/ 4 h 32"/>
                <a:gd name="T8" fmla="*/ 20 w 79"/>
                <a:gd name="T9" fmla="*/ 6 h 32"/>
                <a:gd name="T10" fmla="*/ 15 w 79"/>
                <a:gd name="T11" fmla="*/ 9 h 32"/>
                <a:gd name="T12" fmla="*/ 10 w 79"/>
                <a:gd name="T13" fmla="*/ 11 h 32"/>
                <a:gd name="T14" fmla="*/ 5 w 79"/>
                <a:gd name="T15" fmla="*/ 12 h 32"/>
                <a:gd name="T16" fmla="*/ 0 w 79"/>
                <a:gd name="T17" fmla="*/ 13 h 32"/>
                <a:gd name="T18" fmla="*/ 5 w 79"/>
                <a:gd name="T19" fmla="*/ 21 h 32"/>
                <a:gd name="T20" fmla="*/ 10 w 79"/>
                <a:gd name="T21" fmla="*/ 26 h 32"/>
                <a:gd name="T22" fmla="*/ 12 w 79"/>
                <a:gd name="T23" fmla="*/ 29 h 32"/>
                <a:gd name="T24" fmla="*/ 15 w 79"/>
                <a:gd name="T25" fmla="*/ 31 h 32"/>
                <a:gd name="T26" fmla="*/ 18 w 79"/>
                <a:gd name="T27" fmla="*/ 31 h 32"/>
                <a:gd name="T28" fmla="*/ 20 w 79"/>
                <a:gd name="T29" fmla="*/ 32 h 32"/>
                <a:gd name="T30" fmla="*/ 27 w 79"/>
                <a:gd name="T31" fmla="*/ 31 h 32"/>
                <a:gd name="T32" fmla="*/ 34 w 79"/>
                <a:gd name="T33" fmla="*/ 30 h 32"/>
                <a:gd name="T34" fmla="*/ 41 w 79"/>
                <a:gd name="T35" fmla="*/ 27 h 32"/>
                <a:gd name="T36" fmla="*/ 48 w 79"/>
                <a:gd name="T37" fmla="*/ 24 h 32"/>
                <a:gd name="T38" fmla="*/ 62 w 79"/>
                <a:gd name="T39" fmla="*/ 18 h 32"/>
                <a:gd name="T40" fmla="*/ 79 w 79"/>
                <a:gd name="T41" fmla="*/ 13 h 32"/>
                <a:gd name="T42" fmla="*/ 67 w 79"/>
                <a:gd name="T43" fmla="*/ 6 h 32"/>
                <a:gd name="T44" fmla="*/ 58 w 79"/>
                <a:gd name="T45" fmla="*/ 2 h 32"/>
                <a:gd name="T46" fmla="*/ 49 w 79"/>
                <a:gd name="T47" fmla="*/ 1 h 32"/>
                <a:gd name="T48" fmla="*/ 40 w 79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683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33 w 66"/>
                <a:gd name="T1" fmla="*/ 0 h 19"/>
                <a:gd name="T2" fmla="*/ 25 w 66"/>
                <a:gd name="T3" fmla="*/ 1 h 19"/>
                <a:gd name="T4" fmla="*/ 19 w 66"/>
                <a:gd name="T5" fmla="*/ 2 h 19"/>
                <a:gd name="T6" fmla="*/ 13 w 66"/>
                <a:gd name="T7" fmla="*/ 4 h 19"/>
                <a:gd name="T8" fmla="*/ 9 w 66"/>
                <a:gd name="T9" fmla="*/ 7 h 19"/>
                <a:gd name="T10" fmla="*/ 5 w 66"/>
                <a:gd name="T11" fmla="*/ 11 h 19"/>
                <a:gd name="T12" fmla="*/ 2 w 66"/>
                <a:gd name="T13" fmla="*/ 14 h 19"/>
                <a:gd name="T14" fmla="*/ 0 w 66"/>
                <a:gd name="T15" fmla="*/ 17 h 19"/>
                <a:gd name="T16" fmla="*/ 0 w 66"/>
                <a:gd name="T17" fmla="*/ 19 h 19"/>
                <a:gd name="T18" fmla="*/ 19 w 66"/>
                <a:gd name="T19" fmla="*/ 19 h 19"/>
                <a:gd name="T20" fmla="*/ 38 w 66"/>
                <a:gd name="T21" fmla="*/ 19 h 19"/>
                <a:gd name="T22" fmla="*/ 46 w 66"/>
                <a:gd name="T23" fmla="*/ 18 h 19"/>
                <a:gd name="T24" fmla="*/ 54 w 66"/>
                <a:gd name="T25" fmla="*/ 17 h 19"/>
                <a:gd name="T26" fmla="*/ 61 w 66"/>
                <a:gd name="T27" fmla="*/ 15 h 19"/>
                <a:gd name="T28" fmla="*/ 66 w 66"/>
                <a:gd name="T29" fmla="*/ 13 h 19"/>
                <a:gd name="T30" fmla="*/ 57 w 66"/>
                <a:gd name="T31" fmla="*/ 8 h 19"/>
                <a:gd name="T32" fmla="*/ 50 w 66"/>
                <a:gd name="T33" fmla="*/ 4 h 19"/>
                <a:gd name="T34" fmla="*/ 42 w 66"/>
                <a:gd name="T35" fmla="*/ 1 h 19"/>
                <a:gd name="T36" fmla="*/ 33 w 66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684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13 w 53"/>
                <a:gd name="T1" fmla="*/ 0 h 80"/>
                <a:gd name="T2" fmla="*/ 8 w 53"/>
                <a:gd name="T3" fmla="*/ 5 h 80"/>
                <a:gd name="T4" fmla="*/ 4 w 53"/>
                <a:gd name="T5" fmla="*/ 10 h 80"/>
                <a:gd name="T6" fmla="*/ 2 w 53"/>
                <a:gd name="T7" fmla="*/ 13 h 80"/>
                <a:gd name="T8" fmla="*/ 1 w 53"/>
                <a:gd name="T9" fmla="*/ 16 h 80"/>
                <a:gd name="T10" fmla="*/ 0 w 53"/>
                <a:gd name="T11" fmla="*/ 20 h 80"/>
                <a:gd name="T12" fmla="*/ 0 w 53"/>
                <a:gd name="T13" fmla="*/ 25 h 80"/>
                <a:gd name="T14" fmla="*/ 0 w 53"/>
                <a:gd name="T15" fmla="*/ 30 h 80"/>
                <a:gd name="T16" fmla="*/ 2 w 53"/>
                <a:gd name="T17" fmla="*/ 39 h 80"/>
                <a:gd name="T18" fmla="*/ 6 w 53"/>
                <a:gd name="T19" fmla="*/ 48 h 80"/>
                <a:gd name="T20" fmla="*/ 9 w 53"/>
                <a:gd name="T21" fmla="*/ 57 h 80"/>
                <a:gd name="T22" fmla="*/ 13 w 53"/>
                <a:gd name="T23" fmla="*/ 66 h 80"/>
                <a:gd name="T24" fmla="*/ 20 w 53"/>
                <a:gd name="T25" fmla="*/ 73 h 80"/>
                <a:gd name="T26" fmla="*/ 22 w 53"/>
                <a:gd name="T27" fmla="*/ 76 h 80"/>
                <a:gd name="T28" fmla="*/ 26 w 53"/>
                <a:gd name="T29" fmla="*/ 78 h 80"/>
                <a:gd name="T30" fmla="*/ 30 w 53"/>
                <a:gd name="T31" fmla="*/ 80 h 80"/>
                <a:gd name="T32" fmla="*/ 33 w 53"/>
                <a:gd name="T33" fmla="*/ 80 h 80"/>
                <a:gd name="T34" fmla="*/ 36 w 53"/>
                <a:gd name="T35" fmla="*/ 79 h 80"/>
                <a:gd name="T36" fmla="*/ 38 w 53"/>
                <a:gd name="T37" fmla="*/ 78 h 80"/>
                <a:gd name="T38" fmla="*/ 42 w 53"/>
                <a:gd name="T39" fmla="*/ 76 h 80"/>
                <a:gd name="T40" fmla="*/ 45 w 53"/>
                <a:gd name="T41" fmla="*/ 73 h 80"/>
                <a:gd name="T42" fmla="*/ 48 w 53"/>
                <a:gd name="T43" fmla="*/ 70 h 80"/>
                <a:gd name="T44" fmla="*/ 51 w 53"/>
                <a:gd name="T45" fmla="*/ 67 h 80"/>
                <a:gd name="T46" fmla="*/ 53 w 53"/>
                <a:gd name="T47" fmla="*/ 64 h 80"/>
                <a:gd name="T48" fmla="*/ 53 w 53"/>
                <a:gd name="T49" fmla="*/ 62 h 80"/>
                <a:gd name="T50" fmla="*/ 52 w 53"/>
                <a:gd name="T51" fmla="*/ 54 h 80"/>
                <a:gd name="T52" fmla="*/ 49 w 53"/>
                <a:gd name="T53" fmla="*/ 47 h 80"/>
                <a:gd name="T54" fmla="*/ 46 w 53"/>
                <a:gd name="T55" fmla="*/ 42 h 80"/>
                <a:gd name="T56" fmla="*/ 43 w 53"/>
                <a:gd name="T57" fmla="*/ 37 h 80"/>
                <a:gd name="T58" fmla="*/ 40 w 53"/>
                <a:gd name="T59" fmla="*/ 32 h 80"/>
                <a:gd name="T60" fmla="*/ 36 w 53"/>
                <a:gd name="T61" fmla="*/ 27 h 80"/>
                <a:gd name="T62" fmla="*/ 34 w 53"/>
                <a:gd name="T63" fmla="*/ 20 h 80"/>
                <a:gd name="T64" fmla="*/ 33 w 53"/>
                <a:gd name="T65" fmla="*/ 12 h 80"/>
                <a:gd name="T66" fmla="*/ 33 w 53"/>
                <a:gd name="T67" fmla="*/ 10 h 80"/>
                <a:gd name="T68" fmla="*/ 31 w 53"/>
                <a:gd name="T69" fmla="*/ 8 h 80"/>
                <a:gd name="T70" fmla="*/ 29 w 53"/>
                <a:gd name="T71" fmla="*/ 6 h 80"/>
                <a:gd name="T72" fmla="*/ 25 w 53"/>
                <a:gd name="T73" fmla="*/ 4 h 80"/>
                <a:gd name="T74" fmla="*/ 19 w 53"/>
                <a:gd name="T75" fmla="*/ 1 h 80"/>
                <a:gd name="T76" fmla="*/ 13 w 53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685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43 h 43"/>
                <a:gd name="T2" fmla="*/ 27 w 41"/>
                <a:gd name="T3" fmla="*/ 43 h 43"/>
                <a:gd name="T4" fmla="*/ 41 w 41"/>
                <a:gd name="T5" fmla="*/ 24 h 43"/>
                <a:gd name="T6" fmla="*/ 38 w 41"/>
                <a:gd name="T7" fmla="*/ 12 h 43"/>
                <a:gd name="T8" fmla="*/ 34 w 41"/>
                <a:gd name="T9" fmla="*/ 0 h 43"/>
                <a:gd name="T10" fmla="*/ 27 w 41"/>
                <a:gd name="T11" fmla="*/ 4 h 43"/>
                <a:gd name="T12" fmla="*/ 20 w 41"/>
                <a:gd name="T13" fmla="*/ 9 h 43"/>
                <a:gd name="T14" fmla="*/ 15 w 41"/>
                <a:gd name="T15" fmla="*/ 14 h 43"/>
                <a:gd name="T16" fmla="*/ 10 w 41"/>
                <a:gd name="T17" fmla="*/ 19 h 43"/>
                <a:gd name="T18" fmla="*/ 6 w 41"/>
                <a:gd name="T19" fmla="*/ 24 h 43"/>
                <a:gd name="T20" fmla="*/ 3 w 41"/>
                <a:gd name="T21" fmla="*/ 30 h 43"/>
                <a:gd name="T22" fmla="*/ 1 w 41"/>
                <a:gd name="T23" fmla="*/ 37 h 43"/>
                <a:gd name="T24" fmla="*/ 0 w 4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686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0 w 20"/>
                <a:gd name="T1" fmla="*/ 0 h 24"/>
                <a:gd name="T2" fmla="*/ 0 w 20"/>
                <a:gd name="T3" fmla="*/ 0 h 24"/>
                <a:gd name="T4" fmla="*/ 1 w 20"/>
                <a:gd name="T5" fmla="*/ 5 h 24"/>
                <a:gd name="T6" fmla="*/ 2 w 20"/>
                <a:gd name="T7" fmla="*/ 9 h 24"/>
                <a:gd name="T8" fmla="*/ 4 w 20"/>
                <a:gd name="T9" fmla="*/ 13 h 24"/>
                <a:gd name="T10" fmla="*/ 7 w 20"/>
                <a:gd name="T11" fmla="*/ 17 h 24"/>
                <a:gd name="T12" fmla="*/ 10 w 20"/>
                <a:gd name="T13" fmla="*/ 20 h 24"/>
                <a:gd name="T14" fmla="*/ 14 w 20"/>
                <a:gd name="T15" fmla="*/ 22 h 24"/>
                <a:gd name="T16" fmla="*/ 17 w 20"/>
                <a:gd name="T17" fmla="*/ 24 h 24"/>
                <a:gd name="T18" fmla="*/ 20 w 20"/>
                <a:gd name="T19" fmla="*/ 24 h 24"/>
                <a:gd name="T20" fmla="*/ 20 w 20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687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2 h 43"/>
                <a:gd name="T2" fmla="*/ 2 w 39"/>
                <a:gd name="T3" fmla="*/ 17 h 43"/>
                <a:gd name="T4" fmla="*/ 6 w 39"/>
                <a:gd name="T5" fmla="*/ 22 h 43"/>
                <a:gd name="T6" fmla="*/ 12 w 39"/>
                <a:gd name="T7" fmla="*/ 27 h 43"/>
                <a:gd name="T8" fmla="*/ 16 w 39"/>
                <a:gd name="T9" fmla="*/ 32 h 43"/>
                <a:gd name="T10" fmla="*/ 23 w 39"/>
                <a:gd name="T11" fmla="*/ 37 h 43"/>
                <a:gd name="T12" fmla="*/ 28 w 39"/>
                <a:gd name="T13" fmla="*/ 40 h 43"/>
                <a:gd name="T14" fmla="*/ 34 w 39"/>
                <a:gd name="T15" fmla="*/ 43 h 43"/>
                <a:gd name="T16" fmla="*/ 39 w 39"/>
                <a:gd name="T17" fmla="*/ 43 h 43"/>
                <a:gd name="T18" fmla="*/ 38 w 39"/>
                <a:gd name="T19" fmla="*/ 32 h 43"/>
                <a:gd name="T20" fmla="*/ 36 w 39"/>
                <a:gd name="T21" fmla="*/ 19 h 43"/>
                <a:gd name="T22" fmla="*/ 34 w 39"/>
                <a:gd name="T23" fmla="*/ 8 h 43"/>
                <a:gd name="T24" fmla="*/ 32 w 39"/>
                <a:gd name="T25" fmla="*/ 0 h 43"/>
                <a:gd name="T26" fmla="*/ 19 w 39"/>
                <a:gd name="T27" fmla="*/ 3 h 43"/>
                <a:gd name="T28" fmla="*/ 6 w 39"/>
                <a:gd name="T29" fmla="*/ 6 h 43"/>
                <a:gd name="T30" fmla="*/ 0 w 39"/>
                <a:gd name="T31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688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9 w 55"/>
                <a:gd name="T1" fmla="*/ 26 h 62"/>
                <a:gd name="T2" fmla="*/ 8 w 55"/>
                <a:gd name="T3" fmla="*/ 0 h 62"/>
                <a:gd name="T4" fmla="*/ 4 w 55"/>
                <a:gd name="T5" fmla="*/ 5 h 62"/>
                <a:gd name="T6" fmla="*/ 1 w 55"/>
                <a:gd name="T7" fmla="*/ 11 h 62"/>
                <a:gd name="T8" fmla="*/ 0 w 55"/>
                <a:gd name="T9" fmla="*/ 16 h 62"/>
                <a:gd name="T10" fmla="*/ 0 w 55"/>
                <a:gd name="T11" fmla="*/ 21 h 62"/>
                <a:gd name="T12" fmla="*/ 2 w 55"/>
                <a:gd name="T13" fmla="*/ 26 h 62"/>
                <a:gd name="T14" fmla="*/ 4 w 55"/>
                <a:gd name="T15" fmla="*/ 31 h 62"/>
                <a:gd name="T16" fmla="*/ 8 w 55"/>
                <a:gd name="T17" fmla="*/ 36 h 62"/>
                <a:gd name="T18" fmla="*/ 11 w 55"/>
                <a:gd name="T19" fmla="*/ 41 h 62"/>
                <a:gd name="T20" fmla="*/ 16 w 55"/>
                <a:gd name="T21" fmla="*/ 45 h 62"/>
                <a:gd name="T22" fmla="*/ 21 w 55"/>
                <a:gd name="T23" fmla="*/ 49 h 62"/>
                <a:gd name="T24" fmla="*/ 26 w 55"/>
                <a:gd name="T25" fmla="*/ 53 h 62"/>
                <a:gd name="T26" fmla="*/ 33 w 55"/>
                <a:gd name="T27" fmla="*/ 56 h 62"/>
                <a:gd name="T28" fmla="*/ 38 w 55"/>
                <a:gd name="T29" fmla="*/ 58 h 62"/>
                <a:gd name="T30" fmla="*/ 44 w 55"/>
                <a:gd name="T31" fmla="*/ 60 h 62"/>
                <a:gd name="T32" fmla="*/ 49 w 55"/>
                <a:gd name="T33" fmla="*/ 61 h 62"/>
                <a:gd name="T34" fmla="*/ 55 w 55"/>
                <a:gd name="T35" fmla="*/ 62 h 62"/>
                <a:gd name="T36" fmla="*/ 54 w 55"/>
                <a:gd name="T37" fmla="*/ 53 h 62"/>
                <a:gd name="T38" fmla="*/ 53 w 55"/>
                <a:gd name="T39" fmla="*/ 46 h 62"/>
                <a:gd name="T40" fmla="*/ 49 w 55"/>
                <a:gd name="T41" fmla="*/ 40 h 62"/>
                <a:gd name="T42" fmla="*/ 46 w 55"/>
                <a:gd name="T43" fmla="*/ 35 h 62"/>
                <a:gd name="T44" fmla="*/ 43 w 55"/>
                <a:gd name="T45" fmla="*/ 31 h 62"/>
                <a:gd name="T46" fmla="*/ 38 w 55"/>
                <a:gd name="T47" fmla="*/ 28 h 62"/>
                <a:gd name="T48" fmla="*/ 33 w 55"/>
                <a:gd name="T49" fmla="*/ 26 h 62"/>
                <a:gd name="T50" fmla="*/ 29 w 55"/>
                <a:gd name="T51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689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33 w 35"/>
                <a:gd name="T1" fmla="*/ 13 h 43"/>
                <a:gd name="T2" fmla="*/ 7 w 35"/>
                <a:gd name="T3" fmla="*/ 0 h 43"/>
                <a:gd name="T4" fmla="*/ 4 w 35"/>
                <a:gd name="T5" fmla="*/ 8 h 43"/>
                <a:gd name="T6" fmla="*/ 0 w 35"/>
                <a:gd name="T7" fmla="*/ 19 h 43"/>
                <a:gd name="T8" fmla="*/ 2 w 35"/>
                <a:gd name="T9" fmla="*/ 28 h 43"/>
                <a:gd name="T10" fmla="*/ 5 w 35"/>
                <a:gd name="T11" fmla="*/ 36 h 43"/>
                <a:gd name="T12" fmla="*/ 6 w 35"/>
                <a:gd name="T13" fmla="*/ 39 h 43"/>
                <a:gd name="T14" fmla="*/ 8 w 35"/>
                <a:gd name="T15" fmla="*/ 41 h 43"/>
                <a:gd name="T16" fmla="*/ 11 w 35"/>
                <a:gd name="T17" fmla="*/ 43 h 43"/>
                <a:gd name="T18" fmla="*/ 14 w 35"/>
                <a:gd name="T19" fmla="*/ 43 h 43"/>
                <a:gd name="T20" fmla="*/ 18 w 35"/>
                <a:gd name="T21" fmla="*/ 43 h 43"/>
                <a:gd name="T22" fmla="*/ 22 w 35"/>
                <a:gd name="T23" fmla="*/ 42 h 43"/>
                <a:gd name="T24" fmla="*/ 26 w 35"/>
                <a:gd name="T25" fmla="*/ 41 h 43"/>
                <a:gd name="T26" fmla="*/ 28 w 35"/>
                <a:gd name="T27" fmla="*/ 39 h 43"/>
                <a:gd name="T28" fmla="*/ 31 w 35"/>
                <a:gd name="T29" fmla="*/ 35 h 43"/>
                <a:gd name="T30" fmla="*/ 33 w 35"/>
                <a:gd name="T31" fmla="*/ 30 h 43"/>
                <a:gd name="T32" fmla="*/ 35 w 35"/>
                <a:gd name="T33" fmla="*/ 20 h 43"/>
                <a:gd name="T34" fmla="*/ 33 w 35"/>
                <a:gd name="T3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690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53 w 53"/>
                <a:gd name="T1" fmla="*/ 0 h 21"/>
                <a:gd name="T2" fmla="*/ 41 w 53"/>
                <a:gd name="T3" fmla="*/ 1 h 21"/>
                <a:gd name="T4" fmla="*/ 32 w 53"/>
                <a:gd name="T5" fmla="*/ 2 h 21"/>
                <a:gd name="T6" fmla="*/ 25 w 53"/>
                <a:gd name="T7" fmla="*/ 5 h 21"/>
                <a:gd name="T8" fmla="*/ 21 w 53"/>
                <a:gd name="T9" fmla="*/ 7 h 21"/>
                <a:gd name="T10" fmla="*/ 17 w 53"/>
                <a:gd name="T11" fmla="*/ 10 h 21"/>
                <a:gd name="T12" fmla="*/ 13 w 53"/>
                <a:gd name="T13" fmla="*/ 13 h 21"/>
                <a:gd name="T14" fmla="*/ 8 w 53"/>
                <a:gd name="T15" fmla="*/ 16 h 21"/>
                <a:gd name="T16" fmla="*/ 0 w 53"/>
                <a:gd name="T17" fmla="*/ 18 h 21"/>
                <a:gd name="T18" fmla="*/ 5 w 53"/>
                <a:gd name="T19" fmla="*/ 20 h 21"/>
                <a:gd name="T20" fmla="*/ 11 w 53"/>
                <a:gd name="T21" fmla="*/ 21 h 21"/>
                <a:gd name="T22" fmla="*/ 17 w 53"/>
                <a:gd name="T23" fmla="*/ 21 h 21"/>
                <a:gd name="T24" fmla="*/ 24 w 53"/>
                <a:gd name="T25" fmla="*/ 21 h 21"/>
                <a:gd name="T26" fmla="*/ 38 w 53"/>
                <a:gd name="T27" fmla="*/ 19 h 21"/>
                <a:gd name="T28" fmla="*/ 53 w 53"/>
                <a:gd name="T29" fmla="*/ 18 h 21"/>
                <a:gd name="T30" fmla="*/ 53 w 53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691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2 w 43"/>
                <a:gd name="T1" fmla="*/ 0 h 38"/>
                <a:gd name="T2" fmla="*/ 12 w 43"/>
                <a:gd name="T3" fmla="*/ 0 h 38"/>
                <a:gd name="T4" fmla="*/ 2 w 43"/>
                <a:gd name="T5" fmla="*/ 0 h 38"/>
                <a:gd name="T6" fmla="*/ 1 w 43"/>
                <a:gd name="T7" fmla="*/ 0 h 38"/>
                <a:gd name="T8" fmla="*/ 0 w 43"/>
                <a:gd name="T9" fmla="*/ 1 h 38"/>
                <a:gd name="T10" fmla="*/ 0 w 43"/>
                <a:gd name="T11" fmla="*/ 3 h 38"/>
                <a:gd name="T12" fmla="*/ 0 w 43"/>
                <a:gd name="T13" fmla="*/ 6 h 38"/>
                <a:gd name="T14" fmla="*/ 1 w 43"/>
                <a:gd name="T15" fmla="*/ 10 h 38"/>
                <a:gd name="T16" fmla="*/ 2 w 43"/>
                <a:gd name="T17" fmla="*/ 12 h 38"/>
                <a:gd name="T18" fmla="*/ 3 w 43"/>
                <a:gd name="T19" fmla="*/ 18 h 38"/>
                <a:gd name="T20" fmla="*/ 5 w 43"/>
                <a:gd name="T21" fmla="*/ 25 h 38"/>
                <a:gd name="T22" fmla="*/ 10 w 43"/>
                <a:gd name="T23" fmla="*/ 30 h 38"/>
                <a:gd name="T24" fmla="*/ 15 w 43"/>
                <a:gd name="T25" fmla="*/ 34 h 38"/>
                <a:gd name="T26" fmla="*/ 21 w 43"/>
                <a:gd name="T27" fmla="*/ 37 h 38"/>
                <a:gd name="T28" fmla="*/ 27 w 43"/>
                <a:gd name="T29" fmla="*/ 38 h 38"/>
                <a:gd name="T30" fmla="*/ 35 w 43"/>
                <a:gd name="T31" fmla="*/ 38 h 38"/>
                <a:gd name="T32" fmla="*/ 43 w 43"/>
                <a:gd name="T33" fmla="*/ 37 h 38"/>
                <a:gd name="T34" fmla="*/ 40 w 43"/>
                <a:gd name="T35" fmla="*/ 29 h 38"/>
                <a:gd name="T36" fmla="*/ 36 w 43"/>
                <a:gd name="T37" fmla="*/ 23 h 38"/>
                <a:gd name="T38" fmla="*/ 33 w 43"/>
                <a:gd name="T39" fmla="*/ 17 h 38"/>
                <a:gd name="T40" fmla="*/ 30 w 43"/>
                <a:gd name="T41" fmla="*/ 13 h 38"/>
                <a:gd name="T42" fmla="*/ 27 w 43"/>
                <a:gd name="T43" fmla="*/ 10 h 38"/>
                <a:gd name="T44" fmla="*/ 24 w 43"/>
                <a:gd name="T45" fmla="*/ 7 h 38"/>
                <a:gd name="T46" fmla="*/ 23 w 43"/>
                <a:gd name="T47" fmla="*/ 4 h 38"/>
                <a:gd name="T48" fmla="*/ 22 w 43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692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1 w 20"/>
                <a:gd name="T3" fmla="*/ 2 h 5"/>
                <a:gd name="T4" fmla="*/ 2 w 20"/>
                <a:gd name="T5" fmla="*/ 3 h 5"/>
                <a:gd name="T6" fmla="*/ 4 w 20"/>
                <a:gd name="T7" fmla="*/ 4 h 5"/>
                <a:gd name="T8" fmla="*/ 7 w 20"/>
                <a:gd name="T9" fmla="*/ 5 h 5"/>
                <a:gd name="T10" fmla="*/ 11 w 20"/>
                <a:gd name="T11" fmla="*/ 4 h 5"/>
                <a:gd name="T12" fmla="*/ 14 w 20"/>
                <a:gd name="T13" fmla="*/ 3 h 5"/>
                <a:gd name="T14" fmla="*/ 17 w 20"/>
                <a:gd name="T15" fmla="*/ 2 h 5"/>
                <a:gd name="T16" fmla="*/ 20 w 20"/>
                <a:gd name="T17" fmla="*/ 0 h 5"/>
                <a:gd name="T18" fmla="*/ 0 w 2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693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40 w 73"/>
                <a:gd name="T1" fmla="*/ 0 h 22"/>
                <a:gd name="T2" fmla="*/ 32 w 73"/>
                <a:gd name="T3" fmla="*/ 1 h 22"/>
                <a:gd name="T4" fmla="*/ 26 w 73"/>
                <a:gd name="T5" fmla="*/ 2 h 22"/>
                <a:gd name="T6" fmla="*/ 20 w 73"/>
                <a:gd name="T7" fmla="*/ 5 h 22"/>
                <a:gd name="T8" fmla="*/ 15 w 73"/>
                <a:gd name="T9" fmla="*/ 8 h 22"/>
                <a:gd name="T10" fmla="*/ 6 w 73"/>
                <a:gd name="T11" fmla="*/ 14 h 22"/>
                <a:gd name="T12" fmla="*/ 0 w 73"/>
                <a:gd name="T13" fmla="*/ 19 h 22"/>
                <a:gd name="T14" fmla="*/ 20 w 73"/>
                <a:gd name="T15" fmla="*/ 20 h 22"/>
                <a:gd name="T16" fmla="*/ 39 w 73"/>
                <a:gd name="T17" fmla="*/ 22 h 22"/>
                <a:gd name="T18" fmla="*/ 49 w 73"/>
                <a:gd name="T19" fmla="*/ 22 h 22"/>
                <a:gd name="T20" fmla="*/ 57 w 73"/>
                <a:gd name="T21" fmla="*/ 22 h 22"/>
                <a:gd name="T22" fmla="*/ 65 w 73"/>
                <a:gd name="T23" fmla="*/ 21 h 22"/>
                <a:gd name="T24" fmla="*/ 73 w 73"/>
                <a:gd name="T25" fmla="*/ 19 h 22"/>
                <a:gd name="T26" fmla="*/ 64 w 73"/>
                <a:gd name="T27" fmla="*/ 14 h 22"/>
                <a:gd name="T28" fmla="*/ 56 w 73"/>
                <a:gd name="T29" fmla="*/ 8 h 22"/>
                <a:gd name="T30" fmla="*/ 53 w 73"/>
                <a:gd name="T31" fmla="*/ 5 h 22"/>
                <a:gd name="T32" fmla="*/ 49 w 73"/>
                <a:gd name="T33" fmla="*/ 2 h 22"/>
                <a:gd name="T34" fmla="*/ 44 w 73"/>
                <a:gd name="T35" fmla="*/ 1 h 22"/>
                <a:gd name="T36" fmla="*/ 40 w 7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694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35 w 281"/>
                <a:gd name="T1" fmla="*/ 168 h 193"/>
                <a:gd name="T2" fmla="*/ 188 w 281"/>
                <a:gd name="T3" fmla="*/ 171 h 193"/>
                <a:gd name="T4" fmla="*/ 168 w 281"/>
                <a:gd name="T5" fmla="*/ 168 h 193"/>
                <a:gd name="T6" fmla="*/ 155 w 281"/>
                <a:gd name="T7" fmla="*/ 164 h 193"/>
                <a:gd name="T8" fmla="*/ 130 w 281"/>
                <a:gd name="T9" fmla="*/ 135 h 193"/>
                <a:gd name="T10" fmla="*/ 104 w 281"/>
                <a:gd name="T11" fmla="*/ 94 h 193"/>
                <a:gd name="T12" fmla="*/ 94 w 281"/>
                <a:gd name="T13" fmla="*/ 74 h 193"/>
                <a:gd name="T14" fmla="*/ 87 w 281"/>
                <a:gd name="T15" fmla="*/ 51 h 193"/>
                <a:gd name="T16" fmla="*/ 83 w 281"/>
                <a:gd name="T17" fmla="*/ 27 h 193"/>
                <a:gd name="T18" fmla="*/ 43 w 281"/>
                <a:gd name="T19" fmla="*/ 0 h 193"/>
                <a:gd name="T20" fmla="*/ 28 w 281"/>
                <a:gd name="T21" fmla="*/ 52 h 193"/>
                <a:gd name="T22" fmla="*/ 18 w 281"/>
                <a:gd name="T23" fmla="*/ 61 h 193"/>
                <a:gd name="T24" fmla="*/ 6 w 281"/>
                <a:gd name="T25" fmla="*/ 69 h 193"/>
                <a:gd name="T26" fmla="*/ 0 w 281"/>
                <a:gd name="T27" fmla="*/ 73 h 193"/>
                <a:gd name="T28" fmla="*/ 1 w 281"/>
                <a:gd name="T29" fmla="*/ 75 h 193"/>
                <a:gd name="T30" fmla="*/ 9 w 281"/>
                <a:gd name="T31" fmla="*/ 81 h 193"/>
                <a:gd name="T32" fmla="*/ 37 w 281"/>
                <a:gd name="T33" fmla="*/ 111 h 193"/>
                <a:gd name="T34" fmla="*/ 45 w 281"/>
                <a:gd name="T35" fmla="*/ 122 h 193"/>
                <a:gd name="T36" fmla="*/ 53 w 281"/>
                <a:gd name="T37" fmla="*/ 129 h 193"/>
                <a:gd name="T38" fmla="*/ 62 w 281"/>
                <a:gd name="T39" fmla="*/ 134 h 193"/>
                <a:gd name="T40" fmla="*/ 71 w 281"/>
                <a:gd name="T41" fmla="*/ 136 h 193"/>
                <a:gd name="T42" fmla="*/ 76 w 281"/>
                <a:gd name="T43" fmla="*/ 141 h 193"/>
                <a:gd name="T44" fmla="*/ 79 w 281"/>
                <a:gd name="T45" fmla="*/ 148 h 193"/>
                <a:gd name="T46" fmla="*/ 86 w 281"/>
                <a:gd name="T47" fmla="*/ 153 h 193"/>
                <a:gd name="T48" fmla="*/ 99 w 281"/>
                <a:gd name="T49" fmla="*/ 154 h 193"/>
                <a:gd name="T50" fmla="*/ 106 w 281"/>
                <a:gd name="T51" fmla="*/ 157 h 193"/>
                <a:gd name="T52" fmla="*/ 109 w 281"/>
                <a:gd name="T53" fmla="*/ 163 h 193"/>
                <a:gd name="T54" fmla="*/ 109 w 281"/>
                <a:gd name="T55" fmla="*/ 179 h 193"/>
                <a:gd name="T56" fmla="*/ 111 w 281"/>
                <a:gd name="T57" fmla="*/ 189 h 193"/>
                <a:gd name="T58" fmla="*/ 115 w 281"/>
                <a:gd name="T59" fmla="*/ 193 h 193"/>
                <a:gd name="T60" fmla="*/ 129 w 281"/>
                <a:gd name="T61" fmla="*/ 193 h 193"/>
                <a:gd name="T62" fmla="*/ 164 w 281"/>
                <a:gd name="T63" fmla="*/ 191 h 193"/>
                <a:gd name="T64" fmla="*/ 180 w 281"/>
                <a:gd name="T65" fmla="*/ 189 h 193"/>
                <a:gd name="T66" fmla="*/ 192 w 281"/>
                <a:gd name="T67" fmla="*/ 186 h 193"/>
                <a:gd name="T68" fmla="*/ 212 w 281"/>
                <a:gd name="T69" fmla="*/ 188 h 193"/>
                <a:gd name="T70" fmla="*/ 281 w 281"/>
                <a:gd name="T71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695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696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697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698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699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700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701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702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703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188 w 205"/>
                <a:gd name="T1" fmla="*/ 185 h 191"/>
                <a:gd name="T2" fmla="*/ 175 w 205"/>
                <a:gd name="T3" fmla="*/ 185 h 191"/>
                <a:gd name="T4" fmla="*/ 158 w 205"/>
                <a:gd name="T5" fmla="*/ 185 h 191"/>
                <a:gd name="T6" fmla="*/ 144 w 205"/>
                <a:gd name="T7" fmla="*/ 180 h 191"/>
                <a:gd name="T8" fmla="*/ 136 w 205"/>
                <a:gd name="T9" fmla="*/ 173 h 191"/>
                <a:gd name="T10" fmla="*/ 129 w 205"/>
                <a:gd name="T11" fmla="*/ 163 h 191"/>
                <a:gd name="T12" fmla="*/ 120 w 205"/>
                <a:gd name="T13" fmla="*/ 147 h 191"/>
                <a:gd name="T14" fmla="*/ 110 w 205"/>
                <a:gd name="T15" fmla="*/ 131 h 191"/>
                <a:gd name="T16" fmla="*/ 99 w 205"/>
                <a:gd name="T17" fmla="*/ 121 h 191"/>
                <a:gd name="T18" fmla="*/ 93 w 205"/>
                <a:gd name="T19" fmla="*/ 126 h 191"/>
                <a:gd name="T20" fmla="*/ 90 w 205"/>
                <a:gd name="T21" fmla="*/ 135 h 191"/>
                <a:gd name="T22" fmla="*/ 84 w 205"/>
                <a:gd name="T23" fmla="*/ 130 h 191"/>
                <a:gd name="T24" fmla="*/ 72 w 205"/>
                <a:gd name="T25" fmla="*/ 113 h 191"/>
                <a:gd name="T26" fmla="*/ 56 w 205"/>
                <a:gd name="T27" fmla="*/ 87 h 191"/>
                <a:gd name="T28" fmla="*/ 41 w 205"/>
                <a:gd name="T29" fmla="*/ 67 h 191"/>
                <a:gd name="T30" fmla="*/ 31 w 205"/>
                <a:gd name="T31" fmla="*/ 58 h 191"/>
                <a:gd name="T32" fmla="*/ 26 w 205"/>
                <a:gd name="T33" fmla="*/ 60 h 191"/>
                <a:gd name="T34" fmla="*/ 29 w 205"/>
                <a:gd name="T35" fmla="*/ 69 h 191"/>
                <a:gd name="T36" fmla="*/ 34 w 205"/>
                <a:gd name="T37" fmla="*/ 78 h 191"/>
                <a:gd name="T38" fmla="*/ 41 w 205"/>
                <a:gd name="T39" fmla="*/ 84 h 191"/>
                <a:gd name="T40" fmla="*/ 46 w 205"/>
                <a:gd name="T41" fmla="*/ 105 h 191"/>
                <a:gd name="T42" fmla="*/ 13 w 205"/>
                <a:gd name="T43" fmla="*/ 98 h 191"/>
                <a:gd name="T44" fmla="*/ 4 w 205"/>
                <a:gd name="T45" fmla="*/ 84 h 191"/>
                <a:gd name="T46" fmla="*/ 0 w 205"/>
                <a:gd name="T47" fmla="*/ 60 h 191"/>
                <a:gd name="T48" fmla="*/ 0 w 205"/>
                <a:gd name="T49" fmla="*/ 38 h 191"/>
                <a:gd name="T50" fmla="*/ 3 w 205"/>
                <a:gd name="T51" fmla="*/ 28 h 191"/>
                <a:gd name="T52" fmla="*/ 8 w 205"/>
                <a:gd name="T53" fmla="*/ 22 h 191"/>
                <a:gd name="T54" fmla="*/ 14 w 205"/>
                <a:gd name="T55" fmla="*/ 13 h 191"/>
                <a:gd name="T56" fmla="*/ 20 w 205"/>
                <a:gd name="T57" fmla="*/ 4 h 191"/>
                <a:gd name="T58" fmla="*/ 28 w 205"/>
                <a:gd name="T59" fmla="*/ 0 h 191"/>
                <a:gd name="T60" fmla="*/ 126 w 205"/>
                <a:gd name="T61" fmla="*/ 6 h 191"/>
                <a:gd name="T62" fmla="*/ 127 w 205"/>
                <a:gd name="T63" fmla="*/ 21 h 191"/>
                <a:gd name="T64" fmla="*/ 130 w 205"/>
                <a:gd name="T65" fmla="*/ 37 h 191"/>
                <a:gd name="T66" fmla="*/ 143 w 205"/>
                <a:gd name="T67" fmla="*/ 70 h 191"/>
                <a:gd name="T68" fmla="*/ 165 w 205"/>
                <a:gd name="T69" fmla="*/ 102 h 191"/>
                <a:gd name="T70" fmla="*/ 177 w 205"/>
                <a:gd name="T71" fmla="*/ 117 h 191"/>
                <a:gd name="T72" fmla="*/ 192 w 205"/>
                <a:gd name="T73" fmla="*/ 130 h 191"/>
                <a:gd name="T74" fmla="*/ 189 w 205"/>
                <a:gd name="T75" fmla="*/ 143 h 191"/>
                <a:gd name="T76" fmla="*/ 189 w 205"/>
                <a:gd name="T77" fmla="*/ 156 h 191"/>
                <a:gd name="T78" fmla="*/ 192 w 205"/>
                <a:gd name="T79" fmla="*/ 191 h 191"/>
                <a:gd name="T80" fmla="*/ 205 w 205"/>
                <a:gd name="T81" fmla="*/ 18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704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3 w 329"/>
                <a:gd name="T1" fmla="*/ 58 h 154"/>
                <a:gd name="T2" fmla="*/ 0 w 329"/>
                <a:gd name="T3" fmla="*/ 42 h 154"/>
                <a:gd name="T4" fmla="*/ 2 w 329"/>
                <a:gd name="T5" fmla="*/ 31 h 154"/>
                <a:gd name="T6" fmla="*/ 17 w 329"/>
                <a:gd name="T7" fmla="*/ 33 h 154"/>
                <a:gd name="T8" fmla="*/ 36 w 329"/>
                <a:gd name="T9" fmla="*/ 41 h 154"/>
                <a:gd name="T10" fmla="*/ 49 w 329"/>
                <a:gd name="T11" fmla="*/ 43 h 154"/>
                <a:gd name="T12" fmla="*/ 67 w 329"/>
                <a:gd name="T13" fmla="*/ 43 h 154"/>
                <a:gd name="T14" fmla="*/ 86 w 329"/>
                <a:gd name="T15" fmla="*/ 39 h 154"/>
                <a:gd name="T16" fmla="*/ 110 w 329"/>
                <a:gd name="T17" fmla="*/ 30 h 154"/>
                <a:gd name="T18" fmla="*/ 140 w 329"/>
                <a:gd name="T19" fmla="*/ 13 h 154"/>
                <a:gd name="T20" fmla="*/ 162 w 329"/>
                <a:gd name="T21" fmla="*/ 4 h 154"/>
                <a:gd name="T22" fmla="*/ 179 w 329"/>
                <a:gd name="T23" fmla="*/ 0 h 154"/>
                <a:gd name="T24" fmla="*/ 203 w 329"/>
                <a:gd name="T25" fmla="*/ 0 h 154"/>
                <a:gd name="T26" fmla="*/ 224 w 329"/>
                <a:gd name="T27" fmla="*/ 6 h 154"/>
                <a:gd name="T28" fmla="*/ 243 w 329"/>
                <a:gd name="T29" fmla="*/ 15 h 154"/>
                <a:gd name="T30" fmla="*/ 259 w 329"/>
                <a:gd name="T31" fmla="*/ 28 h 154"/>
                <a:gd name="T32" fmla="*/ 280 w 329"/>
                <a:gd name="T33" fmla="*/ 46 h 154"/>
                <a:gd name="T34" fmla="*/ 302 w 329"/>
                <a:gd name="T35" fmla="*/ 61 h 154"/>
                <a:gd name="T36" fmla="*/ 319 w 329"/>
                <a:gd name="T37" fmla="*/ 67 h 154"/>
                <a:gd name="T38" fmla="*/ 313 w 329"/>
                <a:gd name="T39" fmla="*/ 82 h 154"/>
                <a:gd name="T40" fmla="*/ 293 w 329"/>
                <a:gd name="T41" fmla="*/ 106 h 154"/>
                <a:gd name="T42" fmla="*/ 277 w 329"/>
                <a:gd name="T43" fmla="*/ 138 h 154"/>
                <a:gd name="T44" fmla="*/ 265 w 329"/>
                <a:gd name="T45" fmla="*/ 153 h 154"/>
                <a:gd name="T46" fmla="*/ 253 w 329"/>
                <a:gd name="T47" fmla="*/ 146 h 154"/>
                <a:gd name="T48" fmla="*/ 240 w 329"/>
                <a:gd name="T49" fmla="*/ 136 h 154"/>
                <a:gd name="T50" fmla="*/ 230 w 329"/>
                <a:gd name="T51" fmla="*/ 126 h 154"/>
                <a:gd name="T52" fmla="*/ 230 w 329"/>
                <a:gd name="T53" fmla="*/ 114 h 154"/>
                <a:gd name="T54" fmla="*/ 235 w 329"/>
                <a:gd name="T55" fmla="*/ 100 h 154"/>
                <a:gd name="T56" fmla="*/ 249 w 329"/>
                <a:gd name="T57" fmla="*/ 86 h 154"/>
                <a:gd name="T58" fmla="*/ 233 w 329"/>
                <a:gd name="T59" fmla="*/ 68 h 154"/>
                <a:gd name="T60" fmla="*/ 207 w 329"/>
                <a:gd name="T61" fmla="*/ 55 h 154"/>
                <a:gd name="T62" fmla="*/ 195 w 329"/>
                <a:gd name="T63" fmla="*/ 41 h 154"/>
                <a:gd name="T64" fmla="*/ 179 w 329"/>
                <a:gd name="T65" fmla="*/ 34 h 154"/>
                <a:gd name="T66" fmla="*/ 163 w 329"/>
                <a:gd name="T67" fmla="*/ 41 h 154"/>
                <a:gd name="T68" fmla="*/ 150 w 329"/>
                <a:gd name="T69" fmla="*/ 50 h 154"/>
                <a:gd name="T70" fmla="*/ 140 w 329"/>
                <a:gd name="T71" fmla="*/ 61 h 154"/>
                <a:gd name="T72" fmla="*/ 132 w 329"/>
                <a:gd name="T73" fmla="*/ 74 h 154"/>
                <a:gd name="T74" fmla="*/ 128 w 329"/>
                <a:gd name="T75" fmla="*/ 88 h 154"/>
                <a:gd name="T76" fmla="*/ 123 w 329"/>
                <a:gd name="T77" fmla="*/ 109 h 154"/>
                <a:gd name="T78" fmla="*/ 122 w 329"/>
                <a:gd name="T79" fmla="*/ 125 h 154"/>
                <a:gd name="T80" fmla="*/ 118 w 329"/>
                <a:gd name="T81" fmla="*/ 129 h 154"/>
                <a:gd name="T82" fmla="*/ 108 w 329"/>
                <a:gd name="T83" fmla="*/ 135 h 154"/>
                <a:gd name="T84" fmla="*/ 96 w 329"/>
                <a:gd name="T85" fmla="*/ 135 h 154"/>
                <a:gd name="T86" fmla="*/ 83 w 329"/>
                <a:gd name="T87" fmla="*/ 129 h 154"/>
                <a:gd name="T88" fmla="*/ 66 w 329"/>
                <a:gd name="T89" fmla="*/ 116 h 154"/>
                <a:gd name="T90" fmla="*/ 48 w 329"/>
                <a:gd name="T91" fmla="*/ 94 h 154"/>
                <a:gd name="T92" fmla="*/ 33 w 329"/>
                <a:gd name="T93" fmla="*/ 80 h 154"/>
                <a:gd name="T94" fmla="*/ 22 w 329"/>
                <a:gd name="T95" fmla="*/ 74 h 154"/>
                <a:gd name="T96" fmla="*/ 3 w 329"/>
                <a:gd name="T97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705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706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707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40 w 1037"/>
                <a:gd name="T1" fmla="*/ 622 h 690"/>
                <a:gd name="T2" fmla="*/ 155 w 1037"/>
                <a:gd name="T3" fmla="*/ 683 h 690"/>
                <a:gd name="T4" fmla="*/ 32 w 1037"/>
                <a:gd name="T5" fmla="*/ 654 h 690"/>
                <a:gd name="T6" fmla="*/ 67 w 1037"/>
                <a:gd name="T7" fmla="*/ 634 h 690"/>
                <a:gd name="T8" fmla="*/ 18 w 1037"/>
                <a:gd name="T9" fmla="*/ 596 h 690"/>
                <a:gd name="T10" fmla="*/ 44 w 1037"/>
                <a:gd name="T11" fmla="*/ 595 h 690"/>
                <a:gd name="T12" fmla="*/ 67 w 1037"/>
                <a:gd name="T13" fmla="*/ 567 h 690"/>
                <a:gd name="T14" fmla="*/ 8 w 1037"/>
                <a:gd name="T15" fmla="*/ 546 h 690"/>
                <a:gd name="T16" fmla="*/ 74 w 1037"/>
                <a:gd name="T17" fmla="*/ 523 h 690"/>
                <a:gd name="T18" fmla="*/ 0 w 1037"/>
                <a:gd name="T19" fmla="*/ 499 h 690"/>
                <a:gd name="T20" fmla="*/ 20 w 1037"/>
                <a:gd name="T21" fmla="*/ 456 h 690"/>
                <a:gd name="T22" fmla="*/ 37 w 1037"/>
                <a:gd name="T23" fmla="*/ 461 h 690"/>
                <a:gd name="T24" fmla="*/ 77 w 1037"/>
                <a:gd name="T25" fmla="*/ 449 h 690"/>
                <a:gd name="T26" fmla="*/ 92 w 1037"/>
                <a:gd name="T27" fmla="*/ 424 h 690"/>
                <a:gd name="T28" fmla="*/ 130 w 1037"/>
                <a:gd name="T29" fmla="*/ 409 h 690"/>
                <a:gd name="T30" fmla="*/ 220 w 1037"/>
                <a:gd name="T31" fmla="*/ 382 h 690"/>
                <a:gd name="T32" fmla="*/ 227 w 1037"/>
                <a:gd name="T33" fmla="*/ 339 h 690"/>
                <a:gd name="T34" fmla="*/ 283 w 1037"/>
                <a:gd name="T35" fmla="*/ 325 h 690"/>
                <a:gd name="T36" fmla="*/ 282 w 1037"/>
                <a:gd name="T37" fmla="*/ 310 h 690"/>
                <a:gd name="T38" fmla="*/ 298 w 1037"/>
                <a:gd name="T39" fmla="*/ 285 h 690"/>
                <a:gd name="T40" fmla="*/ 335 w 1037"/>
                <a:gd name="T41" fmla="*/ 243 h 690"/>
                <a:gd name="T42" fmla="*/ 343 w 1037"/>
                <a:gd name="T43" fmla="*/ 226 h 690"/>
                <a:gd name="T44" fmla="*/ 390 w 1037"/>
                <a:gd name="T45" fmla="*/ 200 h 690"/>
                <a:gd name="T46" fmla="*/ 387 w 1037"/>
                <a:gd name="T47" fmla="*/ 157 h 690"/>
                <a:gd name="T48" fmla="*/ 373 w 1037"/>
                <a:gd name="T49" fmla="*/ 142 h 690"/>
                <a:gd name="T50" fmla="*/ 334 w 1037"/>
                <a:gd name="T51" fmla="*/ 154 h 690"/>
                <a:gd name="T52" fmla="*/ 390 w 1037"/>
                <a:gd name="T53" fmla="*/ 103 h 690"/>
                <a:gd name="T54" fmla="*/ 411 w 1037"/>
                <a:gd name="T55" fmla="*/ 96 h 690"/>
                <a:gd name="T56" fmla="*/ 463 w 1037"/>
                <a:gd name="T57" fmla="*/ 114 h 690"/>
                <a:gd name="T58" fmla="*/ 466 w 1037"/>
                <a:gd name="T59" fmla="*/ 91 h 690"/>
                <a:gd name="T60" fmla="*/ 558 w 1037"/>
                <a:gd name="T61" fmla="*/ 61 h 690"/>
                <a:gd name="T62" fmla="*/ 591 w 1037"/>
                <a:gd name="T63" fmla="*/ 63 h 690"/>
                <a:gd name="T64" fmla="*/ 645 w 1037"/>
                <a:gd name="T65" fmla="*/ 55 h 690"/>
                <a:gd name="T66" fmla="*/ 645 w 1037"/>
                <a:gd name="T67" fmla="*/ 33 h 690"/>
                <a:gd name="T68" fmla="*/ 699 w 1037"/>
                <a:gd name="T69" fmla="*/ 13 h 690"/>
                <a:gd name="T70" fmla="*/ 705 w 1037"/>
                <a:gd name="T71" fmla="*/ 29 h 690"/>
                <a:gd name="T72" fmla="*/ 712 w 1037"/>
                <a:gd name="T73" fmla="*/ 40 h 690"/>
                <a:gd name="T74" fmla="*/ 758 w 1037"/>
                <a:gd name="T75" fmla="*/ 12 h 690"/>
                <a:gd name="T76" fmla="*/ 817 w 1037"/>
                <a:gd name="T77" fmla="*/ 6 h 690"/>
                <a:gd name="T78" fmla="*/ 844 w 1037"/>
                <a:gd name="T79" fmla="*/ 8 h 690"/>
                <a:gd name="T80" fmla="*/ 862 w 1037"/>
                <a:gd name="T81" fmla="*/ 11 h 690"/>
                <a:gd name="T82" fmla="*/ 924 w 1037"/>
                <a:gd name="T83" fmla="*/ 6 h 690"/>
                <a:gd name="T84" fmla="*/ 1037 w 1037"/>
                <a:gd name="T85" fmla="*/ 43 h 690"/>
                <a:gd name="T86" fmla="*/ 1005 w 1037"/>
                <a:gd name="T87" fmla="*/ 79 h 690"/>
                <a:gd name="T88" fmla="*/ 930 w 1037"/>
                <a:gd name="T89" fmla="*/ 55 h 690"/>
                <a:gd name="T90" fmla="*/ 873 w 1037"/>
                <a:gd name="T91" fmla="*/ 74 h 690"/>
                <a:gd name="T92" fmla="*/ 848 w 1037"/>
                <a:gd name="T93" fmla="*/ 116 h 690"/>
                <a:gd name="T94" fmla="*/ 811 w 1037"/>
                <a:gd name="T95" fmla="*/ 111 h 690"/>
                <a:gd name="T96" fmla="*/ 745 w 1037"/>
                <a:gd name="T97" fmla="*/ 128 h 690"/>
                <a:gd name="T98" fmla="*/ 694 w 1037"/>
                <a:gd name="T99" fmla="*/ 92 h 690"/>
                <a:gd name="T100" fmla="*/ 620 w 1037"/>
                <a:gd name="T101" fmla="*/ 112 h 690"/>
                <a:gd name="T102" fmla="*/ 534 w 1037"/>
                <a:gd name="T103" fmla="*/ 134 h 690"/>
                <a:gd name="T104" fmla="*/ 486 w 1037"/>
                <a:gd name="T105" fmla="*/ 210 h 690"/>
                <a:gd name="T106" fmla="*/ 430 w 1037"/>
                <a:gd name="T107" fmla="*/ 279 h 690"/>
                <a:gd name="T108" fmla="*/ 399 w 1037"/>
                <a:gd name="T109" fmla="*/ 364 h 690"/>
                <a:gd name="T110" fmla="*/ 333 w 1037"/>
                <a:gd name="T111" fmla="*/ 425 h 690"/>
                <a:gd name="T112" fmla="*/ 355 w 1037"/>
                <a:gd name="T113" fmla="*/ 497 h 690"/>
                <a:gd name="T114" fmla="*/ 354 w 1037"/>
                <a:gd name="T115" fmla="*/ 558 h 690"/>
                <a:gd name="T116" fmla="*/ 331 w 1037"/>
                <a:gd name="T117" fmla="*/ 615 h 690"/>
                <a:gd name="T118" fmla="*/ 295 w 1037"/>
                <a:gd name="T119" fmla="*/ 64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708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120 w 120"/>
                <a:gd name="T1" fmla="*/ 99 h 173"/>
                <a:gd name="T2" fmla="*/ 92 w 120"/>
                <a:gd name="T3" fmla="*/ 60 h 173"/>
                <a:gd name="T4" fmla="*/ 70 w 120"/>
                <a:gd name="T5" fmla="*/ 28 h 173"/>
                <a:gd name="T6" fmla="*/ 60 w 120"/>
                <a:gd name="T7" fmla="*/ 16 h 173"/>
                <a:gd name="T8" fmla="*/ 53 w 120"/>
                <a:gd name="T9" fmla="*/ 8 h 173"/>
                <a:gd name="T10" fmla="*/ 48 w 120"/>
                <a:gd name="T11" fmla="*/ 4 h 173"/>
                <a:gd name="T12" fmla="*/ 45 w 120"/>
                <a:gd name="T13" fmla="*/ 2 h 173"/>
                <a:gd name="T14" fmla="*/ 43 w 120"/>
                <a:gd name="T15" fmla="*/ 1 h 173"/>
                <a:gd name="T16" fmla="*/ 39 w 120"/>
                <a:gd name="T17" fmla="*/ 0 h 173"/>
                <a:gd name="T18" fmla="*/ 33 w 120"/>
                <a:gd name="T19" fmla="*/ 0 h 173"/>
                <a:gd name="T20" fmla="*/ 27 w 120"/>
                <a:gd name="T21" fmla="*/ 1 h 173"/>
                <a:gd name="T22" fmla="*/ 24 w 120"/>
                <a:gd name="T23" fmla="*/ 3 h 173"/>
                <a:gd name="T24" fmla="*/ 21 w 120"/>
                <a:gd name="T25" fmla="*/ 5 h 173"/>
                <a:gd name="T26" fmla="*/ 19 w 120"/>
                <a:gd name="T27" fmla="*/ 8 h 173"/>
                <a:gd name="T28" fmla="*/ 16 w 120"/>
                <a:gd name="T29" fmla="*/ 12 h 173"/>
                <a:gd name="T30" fmla="*/ 15 w 120"/>
                <a:gd name="T31" fmla="*/ 15 h 173"/>
                <a:gd name="T32" fmla="*/ 15 w 120"/>
                <a:gd name="T33" fmla="*/ 20 h 173"/>
                <a:gd name="T34" fmla="*/ 14 w 120"/>
                <a:gd name="T35" fmla="*/ 30 h 173"/>
                <a:gd name="T36" fmla="*/ 12 w 120"/>
                <a:gd name="T37" fmla="*/ 42 h 173"/>
                <a:gd name="T38" fmla="*/ 10 w 120"/>
                <a:gd name="T39" fmla="*/ 48 h 173"/>
                <a:gd name="T40" fmla="*/ 8 w 120"/>
                <a:gd name="T41" fmla="*/ 54 h 173"/>
                <a:gd name="T42" fmla="*/ 4 w 120"/>
                <a:gd name="T43" fmla="*/ 61 h 173"/>
                <a:gd name="T44" fmla="*/ 0 w 120"/>
                <a:gd name="T45" fmla="*/ 68 h 173"/>
                <a:gd name="T46" fmla="*/ 5 w 120"/>
                <a:gd name="T47" fmla="*/ 82 h 173"/>
                <a:gd name="T48" fmla="*/ 10 w 120"/>
                <a:gd name="T49" fmla="*/ 99 h 173"/>
                <a:gd name="T50" fmla="*/ 15 w 120"/>
                <a:gd name="T51" fmla="*/ 115 h 173"/>
                <a:gd name="T52" fmla="*/ 20 w 120"/>
                <a:gd name="T53" fmla="*/ 129 h 173"/>
                <a:gd name="T54" fmla="*/ 24 w 120"/>
                <a:gd name="T55" fmla="*/ 134 h 173"/>
                <a:gd name="T56" fmla="*/ 30 w 120"/>
                <a:gd name="T57" fmla="*/ 139 h 173"/>
                <a:gd name="T58" fmla="*/ 37 w 120"/>
                <a:gd name="T59" fmla="*/ 145 h 173"/>
                <a:gd name="T60" fmla="*/ 46 w 120"/>
                <a:gd name="T61" fmla="*/ 151 h 173"/>
                <a:gd name="T62" fmla="*/ 54 w 120"/>
                <a:gd name="T63" fmla="*/ 157 h 173"/>
                <a:gd name="T64" fmla="*/ 60 w 120"/>
                <a:gd name="T65" fmla="*/ 163 h 173"/>
                <a:gd name="T66" fmla="*/ 62 w 120"/>
                <a:gd name="T67" fmla="*/ 165 h 173"/>
                <a:gd name="T68" fmla="*/ 65 w 120"/>
                <a:gd name="T69" fmla="*/ 168 h 173"/>
                <a:gd name="T70" fmla="*/ 66 w 120"/>
                <a:gd name="T71" fmla="*/ 170 h 173"/>
                <a:gd name="T72" fmla="*/ 67 w 120"/>
                <a:gd name="T73" fmla="*/ 173 h 173"/>
                <a:gd name="T74" fmla="*/ 76 w 120"/>
                <a:gd name="T75" fmla="*/ 167 h 173"/>
                <a:gd name="T76" fmla="*/ 86 w 120"/>
                <a:gd name="T77" fmla="*/ 160 h 173"/>
                <a:gd name="T78" fmla="*/ 93 w 120"/>
                <a:gd name="T79" fmla="*/ 152 h 173"/>
                <a:gd name="T80" fmla="*/ 101 w 120"/>
                <a:gd name="T81" fmla="*/ 142 h 173"/>
                <a:gd name="T82" fmla="*/ 106 w 120"/>
                <a:gd name="T83" fmla="*/ 132 h 173"/>
                <a:gd name="T84" fmla="*/ 112 w 120"/>
                <a:gd name="T85" fmla="*/ 121 h 173"/>
                <a:gd name="T86" fmla="*/ 116 w 120"/>
                <a:gd name="T87" fmla="*/ 110 h 173"/>
                <a:gd name="T88" fmla="*/ 120 w 120"/>
                <a:gd name="T89" fmla="*/ 9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709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00 w 200"/>
                <a:gd name="T1" fmla="*/ 55 h 98"/>
                <a:gd name="T2" fmla="*/ 195 w 200"/>
                <a:gd name="T3" fmla="*/ 56 h 98"/>
                <a:gd name="T4" fmla="*/ 186 w 200"/>
                <a:gd name="T5" fmla="*/ 60 h 98"/>
                <a:gd name="T6" fmla="*/ 177 w 200"/>
                <a:gd name="T7" fmla="*/ 65 h 98"/>
                <a:gd name="T8" fmla="*/ 166 w 200"/>
                <a:gd name="T9" fmla="*/ 73 h 98"/>
                <a:gd name="T10" fmla="*/ 155 w 200"/>
                <a:gd name="T11" fmla="*/ 80 h 98"/>
                <a:gd name="T12" fmla="*/ 145 w 200"/>
                <a:gd name="T13" fmla="*/ 87 h 98"/>
                <a:gd name="T14" fmla="*/ 137 w 200"/>
                <a:gd name="T15" fmla="*/ 93 h 98"/>
                <a:gd name="T16" fmla="*/ 133 w 200"/>
                <a:gd name="T17" fmla="*/ 98 h 98"/>
                <a:gd name="T18" fmla="*/ 127 w 200"/>
                <a:gd name="T19" fmla="*/ 98 h 98"/>
                <a:gd name="T20" fmla="*/ 122 w 200"/>
                <a:gd name="T21" fmla="*/ 98 h 98"/>
                <a:gd name="T22" fmla="*/ 116 w 200"/>
                <a:gd name="T23" fmla="*/ 97 h 98"/>
                <a:gd name="T24" fmla="*/ 111 w 200"/>
                <a:gd name="T25" fmla="*/ 95 h 98"/>
                <a:gd name="T26" fmla="*/ 106 w 200"/>
                <a:gd name="T27" fmla="*/ 93 h 98"/>
                <a:gd name="T28" fmla="*/ 103 w 200"/>
                <a:gd name="T29" fmla="*/ 88 h 98"/>
                <a:gd name="T30" fmla="*/ 101 w 200"/>
                <a:gd name="T31" fmla="*/ 82 h 98"/>
                <a:gd name="T32" fmla="*/ 100 w 200"/>
                <a:gd name="T33" fmla="*/ 74 h 98"/>
                <a:gd name="T34" fmla="*/ 91 w 200"/>
                <a:gd name="T35" fmla="*/ 80 h 98"/>
                <a:gd name="T36" fmla="*/ 82 w 200"/>
                <a:gd name="T37" fmla="*/ 86 h 98"/>
                <a:gd name="T38" fmla="*/ 78 w 200"/>
                <a:gd name="T39" fmla="*/ 90 h 98"/>
                <a:gd name="T40" fmla="*/ 72 w 200"/>
                <a:gd name="T41" fmla="*/ 93 h 98"/>
                <a:gd name="T42" fmla="*/ 67 w 200"/>
                <a:gd name="T43" fmla="*/ 96 h 98"/>
                <a:gd name="T44" fmla="*/ 60 w 200"/>
                <a:gd name="T45" fmla="*/ 98 h 98"/>
                <a:gd name="T46" fmla="*/ 39 w 200"/>
                <a:gd name="T47" fmla="*/ 98 h 98"/>
                <a:gd name="T48" fmla="*/ 34 w 200"/>
                <a:gd name="T49" fmla="*/ 98 h 98"/>
                <a:gd name="T50" fmla="*/ 28 w 200"/>
                <a:gd name="T51" fmla="*/ 95 h 98"/>
                <a:gd name="T52" fmla="*/ 22 w 200"/>
                <a:gd name="T53" fmla="*/ 92 h 98"/>
                <a:gd name="T54" fmla="*/ 15 w 200"/>
                <a:gd name="T55" fmla="*/ 89 h 98"/>
                <a:gd name="T56" fmla="*/ 9 w 200"/>
                <a:gd name="T57" fmla="*/ 85 h 98"/>
                <a:gd name="T58" fmla="*/ 4 w 200"/>
                <a:gd name="T59" fmla="*/ 81 h 98"/>
                <a:gd name="T60" fmla="*/ 1 w 200"/>
                <a:gd name="T61" fmla="*/ 77 h 98"/>
                <a:gd name="T62" fmla="*/ 0 w 200"/>
                <a:gd name="T63" fmla="*/ 74 h 98"/>
                <a:gd name="T64" fmla="*/ 5 w 200"/>
                <a:gd name="T65" fmla="*/ 71 h 98"/>
                <a:gd name="T66" fmla="*/ 10 w 200"/>
                <a:gd name="T67" fmla="*/ 67 h 98"/>
                <a:gd name="T68" fmla="*/ 14 w 200"/>
                <a:gd name="T69" fmla="*/ 60 h 98"/>
                <a:gd name="T70" fmla="*/ 20 w 200"/>
                <a:gd name="T71" fmla="*/ 53 h 98"/>
                <a:gd name="T72" fmla="*/ 23 w 200"/>
                <a:gd name="T73" fmla="*/ 45 h 98"/>
                <a:gd name="T74" fmla="*/ 27 w 200"/>
                <a:gd name="T75" fmla="*/ 37 h 98"/>
                <a:gd name="T76" fmla="*/ 30 w 200"/>
                <a:gd name="T77" fmla="*/ 28 h 98"/>
                <a:gd name="T78" fmla="*/ 33 w 200"/>
                <a:gd name="T79" fmla="*/ 19 h 98"/>
                <a:gd name="T80" fmla="*/ 66 w 200"/>
                <a:gd name="T81" fmla="*/ 14 h 98"/>
                <a:gd name="T82" fmla="*/ 103 w 200"/>
                <a:gd name="T83" fmla="*/ 9 h 98"/>
                <a:gd name="T84" fmla="*/ 145 w 200"/>
                <a:gd name="T85" fmla="*/ 4 h 98"/>
                <a:gd name="T86" fmla="*/ 193 w 200"/>
                <a:gd name="T87" fmla="*/ 0 h 98"/>
                <a:gd name="T88" fmla="*/ 166 w 200"/>
                <a:gd name="T89" fmla="*/ 31 h 98"/>
                <a:gd name="T90" fmla="*/ 166 w 200"/>
                <a:gd name="T91" fmla="*/ 34 h 98"/>
                <a:gd name="T92" fmla="*/ 164 w 200"/>
                <a:gd name="T93" fmla="*/ 37 h 98"/>
                <a:gd name="T94" fmla="*/ 162 w 200"/>
                <a:gd name="T95" fmla="*/ 39 h 98"/>
                <a:gd name="T96" fmla="*/ 161 w 200"/>
                <a:gd name="T97" fmla="*/ 41 h 98"/>
                <a:gd name="T98" fmla="*/ 157 w 200"/>
                <a:gd name="T99" fmla="*/ 45 h 98"/>
                <a:gd name="T100" fmla="*/ 156 w 200"/>
                <a:gd name="T101" fmla="*/ 47 h 98"/>
                <a:gd name="T102" fmla="*/ 156 w 200"/>
                <a:gd name="T103" fmla="*/ 49 h 98"/>
                <a:gd name="T104" fmla="*/ 157 w 200"/>
                <a:gd name="T105" fmla="*/ 50 h 98"/>
                <a:gd name="T106" fmla="*/ 159 w 200"/>
                <a:gd name="T107" fmla="*/ 50 h 98"/>
                <a:gd name="T108" fmla="*/ 163 w 200"/>
                <a:gd name="T109" fmla="*/ 51 h 98"/>
                <a:gd name="T110" fmla="*/ 177 w 200"/>
                <a:gd name="T111" fmla="*/ 53 h 98"/>
                <a:gd name="T112" fmla="*/ 200 w 200"/>
                <a:gd name="T113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710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112 h 142"/>
                <a:gd name="T2" fmla="*/ 2 w 186"/>
                <a:gd name="T3" fmla="*/ 116 h 142"/>
                <a:gd name="T4" fmla="*/ 3 w 186"/>
                <a:gd name="T5" fmla="*/ 107 h 142"/>
                <a:gd name="T6" fmla="*/ 3 w 186"/>
                <a:gd name="T7" fmla="*/ 93 h 142"/>
                <a:gd name="T8" fmla="*/ 9 w 186"/>
                <a:gd name="T9" fmla="*/ 82 h 142"/>
                <a:gd name="T10" fmla="*/ 17 w 186"/>
                <a:gd name="T11" fmla="*/ 69 h 142"/>
                <a:gd name="T12" fmla="*/ 20 w 186"/>
                <a:gd name="T13" fmla="*/ 56 h 142"/>
                <a:gd name="T14" fmla="*/ 23 w 186"/>
                <a:gd name="T15" fmla="*/ 46 h 142"/>
                <a:gd name="T16" fmla="*/ 28 w 186"/>
                <a:gd name="T17" fmla="*/ 37 h 142"/>
                <a:gd name="T18" fmla="*/ 35 w 186"/>
                <a:gd name="T19" fmla="*/ 32 h 142"/>
                <a:gd name="T20" fmla="*/ 41 w 186"/>
                <a:gd name="T21" fmla="*/ 38 h 142"/>
                <a:gd name="T22" fmla="*/ 43 w 186"/>
                <a:gd name="T23" fmla="*/ 49 h 142"/>
                <a:gd name="T24" fmla="*/ 47 w 186"/>
                <a:gd name="T25" fmla="*/ 58 h 142"/>
                <a:gd name="T26" fmla="*/ 55 w 186"/>
                <a:gd name="T27" fmla="*/ 65 h 142"/>
                <a:gd name="T28" fmla="*/ 87 w 186"/>
                <a:gd name="T29" fmla="*/ 67 h 142"/>
                <a:gd name="T30" fmla="*/ 79 w 186"/>
                <a:gd name="T31" fmla="*/ 41 h 142"/>
                <a:gd name="T32" fmla="*/ 69 w 186"/>
                <a:gd name="T33" fmla="*/ 36 h 142"/>
                <a:gd name="T34" fmla="*/ 63 w 186"/>
                <a:gd name="T35" fmla="*/ 30 h 142"/>
                <a:gd name="T36" fmla="*/ 61 w 186"/>
                <a:gd name="T37" fmla="*/ 23 h 142"/>
                <a:gd name="T38" fmla="*/ 70 w 186"/>
                <a:gd name="T39" fmla="*/ 17 h 142"/>
                <a:gd name="T40" fmla="*/ 87 w 186"/>
                <a:gd name="T41" fmla="*/ 14 h 142"/>
                <a:gd name="T42" fmla="*/ 98 w 186"/>
                <a:gd name="T43" fmla="*/ 10 h 142"/>
                <a:gd name="T44" fmla="*/ 111 w 186"/>
                <a:gd name="T45" fmla="*/ 6 h 142"/>
                <a:gd name="T46" fmla="*/ 130 w 186"/>
                <a:gd name="T47" fmla="*/ 3 h 142"/>
                <a:gd name="T48" fmla="*/ 147 w 186"/>
                <a:gd name="T49" fmla="*/ 1 h 142"/>
                <a:gd name="T50" fmla="*/ 159 w 186"/>
                <a:gd name="T51" fmla="*/ 2 h 142"/>
                <a:gd name="T52" fmla="*/ 176 w 186"/>
                <a:gd name="T53" fmla="*/ 1 h 142"/>
                <a:gd name="T54" fmla="*/ 183 w 186"/>
                <a:gd name="T55" fmla="*/ 10 h 142"/>
                <a:gd name="T56" fmla="*/ 178 w 186"/>
                <a:gd name="T57" fmla="*/ 26 h 142"/>
                <a:gd name="T58" fmla="*/ 169 w 186"/>
                <a:gd name="T59" fmla="*/ 40 h 142"/>
                <a:gd name="T60" fmla="*/ 159 w 186"/>
                <a:gd name="T61" fmla="*/ 51 h 142"/>
                <a:gd name="T62" fmla="*/ 155 w 186"/>
                <a:gd name="T63" fmla="*/ 63 h 142"/>
                <a:gd name="T64" fmla="*/ 153 w 186"/>
                <a:gd name="T65" fmla="*/ 76 h 142"/>
                <a:gd name="T66" fmla="*/ 120 w 186"/>
                <a:gd name="T67" fmla="*/ 142 h 142"/>
                <a:gd name="T68" fmla="*/ 80 w 186"/>
                <a:gd name="T69" fmla="*/ 122 h 142"/>
                <a:gd name="T70" fmla="*/ 35 w 186"/>
                <a:gd name="T71" fmla="*/ 117 h 142"/>
                <a:gd name="T72" fmla="*/ 8 w 186"/>
                <a:gd name="T73" fmla="*/ 1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711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192 w 192"/>
                <a:gd name="T1" fmla="*/ 61 h 105"/>
                <a:gd name="T2" fmla="*/ 189 w 192"/>
                <a:gd name="T3" fmla="*/ 62 h 105"/>
                <a:gd name="T4" fmla="*/ 184 w 192"/>
                <a:gd name="T5" fmla="*/ 63 h 105"/>
                <a:gd name="T6" fmla="*/ 180 w 192"/>
                <a:gd name="T7" fmla="*/ 64 h 105"/>
                <a:gd name="T8" fmla="*/ 177 w 192"/>
                <a:gd name="T9" fmla="*/ 67 h 105"/>
                <a:gd name="T10" fmla="*/ 168 w 192"/>
                <a:gd name="T11" fmla="*/ 72 h 105"/>
                <a:gd name="T12" fmla="*/ 160 w 192"/>
                <a:gd name="T13" fmla="*/ 79 h 105"/>
                <a:gd name="T14" fmla="*/ 154 w 192"/>
                <a:gd name="T15" fmla="*/ 86 h 105"/>
                <a:gd name="T16" fmla="*/ 147 w 192"/>
                <a:gd name="T17" fmla="*/ 93 h 105"/>
                <a:gd name="T18" fmla="*/ 143 w 192"/>
                <a:gd name="T19" fmla="*/ 99 h 105"/>
                <a:gd name="T20" fmla="*/ 139 w 192"/>
                <a:gd name="T21" fmla="*/ 105 h 105"/>
                <a:gd name="T22" fmla="*/ 120 w 192"/>
                <a:gd name="T23" fmla="*/ 97 h 105"/>
                <a:gd name="T24" fmla="*/ 102 w 192"/>
                <a:gd name="T25" fmla="*/ 89 h 105"/>
                <a:gd name="T26" fmla="*/ 86 w 192"/>
                <a:gd name="T27" fmla="*/ 80 h 105"/>
                <a:gd name="T28" fmla="*/ 69 w 192"/>
                <a:gd name="T29" fmla="*/ 71 h 105"/>
                <a:gd name="T30" fmla="*/ 53 w 192"/>
                <a:gd name="T31" fmla="*/ 61 h 105"/>
                <a:gd name="T32" fmla="*/ 36 w 192"/>
                <a:gd name="T33" fmla="*/ 53 h 105"/>
                <a:gd name="T34" fmla="*/ 19 w 192"/>
                <a:gd name="T35" fmla="*/ 44 h 105"/>
                <a:gd name="T36" fmla="*/ 0 w 192"/>
                <a:gd name="T37" fmla="*/ 37 h 105"/>
                <a:gd name="T38" fmla="*/ 0 w 192"/>
                <a:gd name="T39" fmla="*/ 13 h 105"/>
                <a:gd name="T40" fmla="*/ 7 w 192"/>
                <a:gd name="T41" fmla="*/ 7 h 105"/>
                <a:gd name="T42" fmla="*/ 16 w 192"/>
                <a:gd name="T43" fmla="*/ 4 h 105"/>
                <a:gd name="T44" fmla="*/ 29 w 192"/>
                <a:gd name="T45" fmla="*/ 1 h 105"/>
                <a:gd name="T46" fmla="*/ 40 w 192"/>
                <a:gd name="T47" fmla="*/ 0 h 105"/>
                <a:gd name="T48" fmla="*/ 60 w 192"/>
                <a:gd name="T49" fmla="*/ 2 h 105"/>
                <a:gd name="T50" fmla="*/ 93 w 192"/>
                <a:gd name="T51" fmla="*/ 5 h 105"/>
                <a:gd name="T52" fmla="*/ 111 w 192"/>
                <a:gd name="T53" fmla="*/ 7 h 105"/>
                <a:gd name="T54" fmla="*/ 128 w 192"/>
                <a:gd name="T55" fmla="*/ 7 h 105"/>
                <a:gd name="T56" fmla="*/ 143 w 192"/>
                <a:gd name="T57" fmla="*/ 7 h 105"/>
                <a:gd name="T58" fmla="*/ 153 w 192"/>
                <a:gd name="T59" fmla="*/ 6 h 105"/>
                <a:gd name="T60" fmla="*/ 155 w 192"/>
                <a:gd name="T61" fmla="*/ 11 h 105"/>
                <a:gd name="T62" fmla="*/ 159 w 192"/>
                <a:gd name="T63" fmla="*/ 17 h 105"/>
                <a:gd name="T64" fmla="*/ 161 w 192"/>
                <a:gd name="T65" fmla="*/ 20 h 105"/>
                <a:gd name="T66" fmla="*/ 164 w 192"/>
                <a:gd name="T67" fmla="*/ 23 h 105"/>
                <a:gd name="T68" fmla="*/ 165 w 192"/>
                <a:gd name="T69" fmla="*/ 27 h 105"/>
                <a:gd name="T70" fmla="*/ 166 w 192"/>
                <a:gd name="T71" fmla="*/ 31 h 105"/>
                <a:gd name="T72" fmla="*/ 170 w 192"/>
                <a:gd name="T73" fmla="*/ 32 h 105"/>
                <a:gd name="T74" fmla="*/ 177 w 192"/>
                <a:gd name="T75" fmla="*/ 33 h 105"/>
                <a:gd name="T76" fmla="*/ 180 w 192"/>
                <a:gd name="T77" fmla="*/ 34 h 105"/>
                <a:gd name="T78" fmla="*/ 183 w 192"/>
                <a:gd name="T79" fmla="*/ 34 h 105"/>
                <a:gd name="T80" fmla="*/ 188 w 192"/>
                <a:gd name="T81" fmla="*/ 33 h 105"/>
                <a:gd name="T82" fmla="*/ 192 w 192"/>
                <a:gd name="T83" fmla="*/ 31 h 105"/>
                <a:gd name="T84" fmla="*/ 192 w 192"/>
                <a:gd name="T85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712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33 w 80"/>
                <a:gd name="T1" fmla="*/ 0 h 254"/>
                <a:gd name="T2" fmla="*/ 37 w 80"/>
                <a:gd name="T3" fmla="*/ 2 h 254"/>
                <a:gd name="T4" fmla="*/ 40 w 80"/>
                <a:gd name="T5" fmla="*/ 4 h 254"/>
                <a:gd name="T6" fmla="*/ 43 w 80"/>
                <a:gd name="T7" fmla="*/ 7 h 254"/>
                <a:gd name="T8" fmla="*/ 46 w 80"/>
                <a:gd name="T9" fmla="*/ 10 h 254"/>
                <a:gd name="T10" fmla="*/ 52 w 80"/>
                <a:gd name="T11" fmla="*/ 18 h 254"/>
                <a:gd name="T12" fmla="*/ 56 w 80"/>
                <a:gd name="T13" fmla="*/ 25 h 254"/>
                <a:gd name="T14" fmla="*/ 62 w 80"/>
                <a:gd name="T15" fmla="*/ 32 h 254"/>
                <a:gd name="T16" fmla="*/ 67 w 80"/>
                <a:gd name="T17" fmla="*/ 38 h 254"/>
                <a:gd name="T18" fmla="*/ 70 w 80"/>
                <a:gd name="T19" fmla="*/ 40 h 254"/>
                <a:gd name="T20" fmla="*/ 73 w 80"/>
                <a:gd name="T21" fmla="*/ 42 h 254"/>
                <a:gd name="T22" fmla="*/ 76 w 80"/>
                <a:gd name="T23" fmla="*/ 43 h 254"/>
                <a:gd name="T24" fmla="*/ 80 w 80"/>
                <a:gd name="T25" fmla="*/ 44 h 254"/>
                <a:gd name="T26" fmla="*/ 80 w 80"/>
                <a:gd name="T27" fmla="*/ 53 h 254"/>
                <a:gd name="T28" fmla="*/ 80 w 80"/>
                <a:gd name="T29" fmla="*/ 62 h 254"/>
                <a:gd name="T30" fmla="*/ 53 w 80"/>
                <a:gd name="T31" fmla="*/ 254 h 254"/>
                <a:gd name="T32" fmla="*/ 0 w 80"/>
                <a:gd name="T33" fmla="*/ 93 h 254"/>
                <a:gd name="T34" fmla="*/ 4 w 80"/>
                <a:gd name="T35" fmla="*/ 88 h 254"/>
                <a:gd name="T36" fmla="*/ 11 w 80"/>
                <a:gd name="T37" fmla="*/ 71 h 254"/>
                <a:gd name="T38" fmla="*/ 17 w 80"/>
                <a:gd name="T39" fmla="*/ 57 h 254"/>
                <a:gd name="T40" fmla="*/ 22 w 80"/>
                <a:gd name="T41" fmla="*/ 41 h 254"/>
                <a:gd name="T42" fmla="*/ 28 w 80"/>
                <a:gd name="T43" fmla="*/ 23 h 254"/>
                <a:gd name="T44" fmla="*/ 33 w 80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713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114 w 167"/>
                <a:gd name="T1" fmla="*/ 0 h 259"/>
                <a:gd name="T2" fmla="*/ 167 w 167"/>
                <a:gd name="T3" fmla="*/ 155 h 259"/>
                <a:gd name="T4" fmla="*/ 121 w 167"/>
                <a:gd name="T5" fmla="*/ 259 h 259"/>
                <a:gd name="T6" fmla="*/ 113 w 167"/>
                <a:gd name="T7" fmla="*/ 259 h 259"/>
                <a:gd name="T8" fmla="*/ 107 w 167"/>
                <a:gd name="T9" fmla="*/ 257 h 259"/>
                <a:gd name="T10" fmla="*/ 100 w 167"/>
                <a:gd name="T11" fmla="*/ 254 h 259"/>
                <a:gd name="T12" fmla="*/ 95 w 167"/>
                <a:gd name="T13" fmla="*/ 251 h 259"/>
                <a:gd name="T14" fmla="*/ 89 w 167"/>
                <a:gd name="T15" fmla="*/ 245 h 259"/>
                <a:gd name="T16" fmla="*/ 85 w 167"/>
                <a:gd name="T17" fmla="*/ 240 h 259"/>
                <a:gd name="T18" fmla="*/ 80 w 167"/>
                <a:gd name="T19" fmla="*/ 235 h 259"/>
                <a:gd name="T20" fmla="*/ 76 w 167"/>
                <a:gd name="T21" fmla="*/ 229 h 259"/>
                <a:gd name="T22" fmla="*/ 69 w 167"/>
                <a:gd name="T23" fmla="*/ 217 h 259"/>
                <a:gd name="T24" fmla="*/ 65 w 167"/>
                <a:gd name="T25" fmla="*/ 205 h 259"/>
                <a:gd name="T26" fmla="*/ 62 w 167"/>
                <a:gd name="T27" fmla="*/ 194 h 259"/>
                <a:gd name="T28" fmla="*/ 62 w 167"/>
                <a:gd name="T29" fmla="*/ 185 h 259"/>
                <a:gd name="T30" fmla="*/ 55 w 167"/>
                <a:gd name="T31" fmla="*/ 184 h 259"/>
                <a:gd name="T32" fmla="*/ 51 w 167"/>
                <a:gd name="T33" fmla="*/ 183 h 259"/>
                <a:gd name="T34" fmla="*/ 45 w 167"/>
                <a:gd name="T35" fmla="*/ 182 h 259"/>
                <a:gd name="T36" fmla="*/ 42 w 167"/>
                <a:gd name="T37" fmla="*/ 180 h 259"/>
                <a:gd name="T38" fmla="*/ 39 w 167"/>
                <a:gd name="T39" fmla="*/ 177 h 259"/>
                <a:gd name="T40" fmla="*/ 36 w 167"/>
                <a:gd name="T41" fmla="*/ 174 h 259"/>
                <a:gd name="T42" fmla="*/ 34 w 167"/>
                <a:gd name="T43" fmla="*/ 170 h 259"/>
                <a:gd name="T44" fmla="*/ 32 w 167"/>
                <a:gd name="T45" fmla="*/ 167 h 259"/>
                <a:gd name="T46" fmla="*/ 30 w 167"/>
                <a:gd name="T47" fmla="*/ 158 h 259"/>
                <a:gd name="T48" fmla="*/ 29 w 167"/>
                <a:gd name="T49" fmla="*/ 149 h 259"/>
                <a:gd name="T50" fmla="*/ 28 w 167"/>
                <a:gd name="T51" fmla="*/ 140 h 259"/>
                <a:gd name="T52" fmla="*/ 28 w 167"/>
                <a:gd name="T53" fmla="*/ 129 h 259"/>
                <a:gd name="T54" fmla="*/ 21 w 167"/>
                <a:gd name="T55" fmla="*/ 129 h 259"/>
                <a:gd name="T56" fmla="*/ 16 w 167"/>
                <a:gd name="T57" fmla="*/ 127 h 259"/>
                <a:gd name="T58" fmla="*/ 11 w 167"/>
                <a:gd name="T59" fmla="*/ 125 h 259"/>
                <a:gd name="T60" fmla="*/ 7 w 167"/>
                <a:gd name="T61" fmla="*/ 121 h 259"/>
                <a:gd name="T62" fmla="*/ 5 w 167"/>
                <a:gd name="T63" fmla="*/ 117 h 259"/>
                <a:gd name="T64" fmla="*/ 2 w 167"/>
                <a:gd name="T65" fmla="*/ 112 h 259"/>
                <a:gd name="T66" fmla="*/ 0 w 167"/>
                <a:gd name="T67" fmla="*/ 107 h 259"/>
                <a:gd name="T68" fmla="*/ 0 w 167"/>
                <a:gd name="T69" fmla="*/ 101 h 259"/>
                <a:gd name="T70" fmla="*/ 0 w 167"/>
                <a:gd name="T71" fmla="*/ 75 h 259"/>
                <a:gd name="T72" fmla="*/ 1 w 167"/>
                <a:gd name="T73" fmla="*/ 50 h 259"/>
                <a:gd name="T74" fmla="*/ 12 w 167"/>
                <a:gd name="T75" fmla="*/ 52 h 259"/>
                <a:gd name="T76" fmla="*/ 22 w 167"/>
                <a:gd name="T77" fmla="*/ 53 h 259"/>
                <a:gd name="T78" fmla="*/ 32 w 167"/>
                <a:gd name="T79" fmla="*/ 53 h 259"/>
                <a:gd name="T80" fmla="*/ 42 w 167"/>
                <a:gd name="T81" fmla="*/ 52 h 259"/>
                <a:gd name="T82" fmla="*/ 50 w 167"/>
                <a:gd name="T83" fmla="*/ 51 h 259"/>
                <a:gd name="T84" fmla="*/ 58 w 167"/>
                <a:gd name="T85" fmla="*/ 49 h 259"/>
                <a:gd name="T86" fmla="*/ 66 w 167"/>
                <a:gd name="T87" fmla="*/ 47 h 259"/>
                <a:gd name="T88" fmla="*/ 73 w 167"/>
                <a:gd name="T89" fmla="*/ 44 h 259"/>
                <a:gd name="T90" fmla="*/ 79 w 167"/>
                <a:gd name="T91" fmla="*/ 40 h 259"/>
                <a:gd name="T92" fmla="*/ 86 w 167"/>
                <a:gd name="T93" fmla="*/ 36 h 259"/>
                <a:gd name="T94" fmla="*/ 91 w 167"/>
                <a:gd name="T95" fmla="*/ 31 h 259"/>
                <a:gd name="T96" fmla="*/ 97 w 167"/>
                <a:gd name="T97" fmla="*/ 26 h 259"/>
                <a:gd name="T98" fmla="*/ 107 w 167"/>
                <a:gd name="T99" fmla="*/ 13 h 259"/>
                <a:gd name="T100" fmla="*/ 114 w 167"/>
                <a:gd name="T10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714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715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94 w 232"/>
                <a:gd name="T1" fmla="*/ 246 h 248"/>
                <a:gd name="T2" fmla="*/ 96 w 232"/>
                <a:gd name="T3" fmla="*/ 243 h 248"/>
                <a:gd name="T4" fmla="*/ 98 w 232"/>
                <a:gd name="T5" fmla="*/ 238 h 248"/>
                <a:gd name="T6" fmla="*/ 100 w 232"/>
                <a:gd name="T7" fmla="*/ 232 h 248"/>
                <a:gd name="T8" fmla="*/ 103 w 232"/>
                <a:gd name="T9" fmla="*/ 231 h 248"/>
                <a:gd name="T10" fmla="*/ 104 w 232"/>
                <a:gd name="T11" fmla="*/ 238 h 248"/>
                <a:gd name="T12" fmla="*/ 106 w 232"/>
                <a:gd name="T13" fmla="*/ 241 h 248"/>
                <a:gd name="T14" fmla="*/ 108 w 232"/>
                <a:gd name="T15" fmla="*/ 242 h 248"/>
                <a:gd name="T16" fmla="*/ 110 w 232"/>
                <a:gd name="T17" fmla="*/ 242 h 248"/>
                <a:gd name="T18" fmla="*/ 113 w 232"/>
                <a:gd name="T19" fmla="*/ 241 h 248"/>
                <a:gd name="T20" fmla="*/ 116 w 232"/>
                <a:gd name="T21" fmla="*/ 238 h 248"/>
                <a:gd name="T22" fmla="*/ 216 w 232"/>
                <a:gd name="T23" fmla="*/ 234 h 248"/>
                <a:gd name="T24" fmla="*/ 213 w 232"/>
                <a:gd name="T25" fmla="*/ 204 h 248"/>
                <a:gd name="T26" fmla="*/ 207 w 232"/>
                <a:gd name="T27" fmla="*/ 138 h 248"/>
                <a:gd name="T28" fmla="*/ 201 w 232"/>
                <a:gd name="T29" fmla="*/ 73 h 248"/>
                <a:gd name="T30" fmla="*/ 198 w 232"/>
                <a:gd name="T31" fmla="*/ 43 h 248"/>
                <a:gd name="T32" fmla="*/ 215 w 232"/>
                <a:gd name="T33" fmla="*/ 44 h 248"/>
                <a:gd name="T34" fmla="*/ 232 w 232"/>
                <a:gd name="T35" fmla="*/ 46 h 248"/>
                <a:gd name="T36" fmla="*/ 161 w 232"/>
                <a:gd name="T37" fmla="*/ 2 h 248"/>
                <a:gd name="T38" fmla="*/ 160 w 232"/>
                <a:gd name="T39" fmla="*/ 8 h 248"/>
                <a:gd name="T40" fmla="*/ 161 w 232"/>
                <a:gd name="T41" fmla="*/ 18 h 248"/>
                <a:gd name="T42" fmla="*/ 98 w 232"/>
                <a:gd name="T43" fmla="*/ 24 h 248"/>
                <a:gd name="T44" fmla="*/ 98 w 232"/>
                <a:gd name="T45" fmla="*/ 74 h 248"/>
                <a:gd name="T46" fmla="*/ 95 w 232"/>
                <a:gd name="T47" fmla="*/ 76 h 248"/>
                <a:gd name="T48" fmla="*/ 87 w 232"/>
                <a:gd name="T49" fmla="*/ 78 h 248"/>
                <a:gd name="T50" fmla="*/ 72 w 232"/>
                <a:gd name="T51" fmla="*/ 82 h 248"/>
                <a:gd name="T52" fmla="*/ 74 w 232"/>
                <a:gd name="T53" fmla="*/ 88 h 248"/>
                <a:gd name="T54" fmla="*/ 78 w 232"/>
                <a:gd name="T55" fmla="*/ 96 h 248"/>
                <a:gd name="T56" fmla="*/ 80 w 232"/>
                <a:gd name="T57" fmla="*/ 105 h 248"/>
                <a:gd name="T58" fmla="*/ 81 w 232"/>
                <a:gd name="T59" fmla="*/ 115 h 248"/>
                <a:gd name="T60" fmla="*/ 9 w 232"/>
                <a:gd name="T61" fmla="*/ 119 h 248"/>
                <a:gd name="T62" fmla="*/ 5 w 232"/>
                <a:gd name="T63" fmla="*/ 130 h 248"/>
                <a:gd name="T64" fmla="*/ 6 w 232"/>
                <a:gd name="T65" fmla="*/ 143 h 248"/>
                <a:gd name="T66" fmla="*/ 8 w 232"/>
                <a:gd name="T67" fmla="*/ 155 h 248"/>
                <a:gd name="T68" fmla="*/ 9 w 232"/>
                <a:gd name="T69" fmla="*/ 168 h 248"/>
                <a:gd name="T70" fmla="*/ 9 w 232"/>
                <a:gd name="T71" fmla="*/ 182 h 248"/>
                <a:gd name="T72" fmla="*/ 8 w 232"/>
                <a:gd name="T73" fmla="*/ 194 h 248"/>
                <a:gd name="T74" fmla="*/ 6 w 232"/>
                <a:gd name="T75" fmla="*/ 206 h 248"/>
                <a:gd name="T76" fmla="*/ 2 w 232"/>
                <a:gd name="T77" fmla="*/ 216 h 248"/>
                <a:gd name="T78" fmla="*/ 2 w 232"/>
                <a:gd name="T79" fmla="*/ 219 h 248"/>
                <a:gd name="T80" fmla="*/ 3 w 232"/>
                <a:gd name="T81" fmla="*/ 220 h 248"/>
                <a:gd name="T82" fmla="*/ 3 w 232"/>
                <a:gd name="T83" fmla="*/ 222 h 248"/>
                <a:gd name="T84" fmla="*/ 7 w 232"/>
                <a:gd name="T85" fmla="*/ 217 h 248"/>
                <a:gd name="T86" fmla="*/ 18 w 232"/>
                <a:gd name="T87" fmla="*/ 213 h 248"/>
                <a:gd name="T88" fmla="*/ 36 w 232"/>
                <a:gd name="T89" fmla="*/ 207 h 248"/>
                <a:gd name="T90" fmla="*/ 45 w 232"/>
                <a:gd name="T91" fmla="*/ 208 h 248"/>
                <a:gd name="T92" fmla="*/ 51 w 232"/>
                <a:gd name="T93" fmla="*/ 212 h 248"/>
                <a:gd name="T94" fmla="*/ 56 w 232"/>
                <a:gd name="T95" fmla="*/ 214 h 248"/>
                <a:gd name="T96" fmla="*/ 62 w 232"/>
                <a:gd name="T97" fmla="*/ 215 h 248"/>
                <a:gd name="T98" fmla="*/ 66 w 232"/>
                <a:gd name="T99" fmla="*/ 219 h 248"/>
                <a:gd name="T100" fmla="*/ 67 w 232"/>
                <a:gd name="T101" fmla="*/ 225 h 248"/>
                <a:gd name="T102" fmla="*/ 70 w 232"/>
                <a:gd name="T103" fmla="*/ 231 h 248"/>
                <a:gd name="T104" fmla="*/ 74 w 232"/>
                <a:gd name="T105" fmla="*/ 235 h 248"/>
                <a:gd name="T106" fmla="*/ 85 w 232"/>
                <a:gd name="T107" fmla="*/ 2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716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90 w 948"/>
                <a:gd name="T1" fmla="*/ 788 h 893"/>
                <a:gd name="T2" fmla="*/ 121 w 948"/>
                <a:gd name="T3" fmla="*/ 788 h 893"/>
                <a:gd name="T4" fmla="*/ 146 w 948"/>
                <a:gd name="T5" fmla="*/ 783 h 893"/>
                <a:gd name="T6" fmla="*/ 186 w 948"/>
                <a:gd name="T7" fmla="*/ 776 h 893"/>
                <a:gd name="T8" fmla="*/ 197 w 948"/>
                <a:gd name="T9" fmla="*/ 813 h 893"/>
                <a:gd name="T10" fmla="*/ 212 w 948"/>
                <a:gd name="T11" fmla="*/ 835 h 893"/>
                <a:gd name="T12" fmla="*/ 226 w 948"/>
                <a:gd name="T13" fmla="*/ 846 h 893"/>
                <a:gd name="T14" fmla="*/ 246 w 948"/>
                <a:gd name="T15" fmla="*/ 850 h 893"/>
                <a:gd name="T16" fmla="*/ 246 w 948"/>
                <a:gd name="T17" fmla="*/ 881 h 893"/>
                <a:gd name="T18" fmla="*/ 326 w 948"/>
                <a:gd name="T19" fmla="*/ 889 h 893"/>
                <a:gd name="T20" fmla="*/ 334 w 948"/>
                <a:gd name="T21" fmla="*/ 876 h 893"/>
                <a:gd name="T22" fmla="*/ 347 w 948"/>
                <a:gd name="T23" fmla="*/ 871 h 893"/>
                <a:gd name="T24" fmla="*/ 348 w 948"/>
                <a:gd name="T25" fmla="*/ 888 h 893"/>
                <a:gd name="T26" fmla="*/ 358 w 948"/>
                <a:gd name="T27" fmla="*/ 893 h 893"/>
                <a:gd name="T28" fmla="*/ 385 w 948"/>
                <a:gd name="T29" fmla="*/ 893 h 893"/>
                <a:gd name="T30" fmla="*/ 401 w 948"/>
                <a:gd name="T31" fmla="*/ 854 h 893"/>
                <a:gd name="T32" fmla="*/ 412 w 948"/>
                <a:gd name="T33" fmla="*/ 788 h 893"/>
                <a:gd name="T34" fmla="*/ 424 w 948"/>
                <a:gd name="T35" fmla="*/ 771 h 893"/>
                <a:gd name="T36" fmla="*/ 452 w 948"/>
                <a:gd name="T37" fmla="*/ 754 h 893"/>
                <a:gd name="T38" fmla="*/ 485 w 948"/>
                <a:gd name="T39" fmla="*/ 743 h 893"/>
                <a:gd name="T40" fmla="*/ 501 w 948"/>
                <a:gd name="T41" fmla="*/ 729 h 893"/>
                <a:gd name="T42" fmla="*/ 515 w 948"/>
                <a:gd name="T43" fmla="*/ 702 h 893"/>
                <a:gd name="T44" fmla="*/ 535 w 948"/>
                <a:gd name="T45" fmla="*/ 668 h 893"/>
                <a:gd name="T46" fmla="*/ 547 w 948"/>
                <a:gd name="T47" fmla="*/ 660 h 893"/>
                <a:gd name="T48" fmla="*/ 572 w 948"/>
                <a:gd name="T49" fmla="*/ 659 h 893"/>
                <a:gd name="T50" fmla="*/ 605 w 948"/>
                <a:gd name="T51" fmla="*/ 644 h 893"/>
                <a:gd name="T52" fmla="*/ 639 w 948"/>
                <a:gd name="T53" fmla="*/ 624 h 893"/>
                <a:gd name="T54" fmla="*/ 674 w 948"/>
                <a:gd name="T55" fmla="*/ 613 h 893"/>
                <a:gd name="T56" fmla="*/ 724 w 948"/>
                <a:gd name="T57" fmla="*/ 610 h 893"/>
                <a:gd name="T58" fmla="*/ 788 w 948"/>
                <a:gd name="T59" fmla="*/ 602 h 893"/>
                <a:gd name="T60" fmla="*/ 815 w 948"/>
                <a:gd name="T61" fmla="*/ 594 h 893"/>
                <a:gd name="T62" fmla="*/ 863 w 948"/>
                <a:gd name="T63" fmla="*/ 590 h 893"/>
                <a:gd name="T64" fmla="*/ 901 w 948"/>
                <a:gd name="T65" fmla="*/ 583 h 893"/>
                <a:gd name="T66" fmla="*/ 913 w 948"/>
                <a:gd name="T67" fmla="*/ 574 h 893"/>
                <a:gd name="T68" fmla="*/ 931 w 948"/>
                <a:gd name="T69" fmla="*/ 544 h 893"/>
                <a:gd name="T70" fmla="*/ 943 w 948"/>
                <a:gd name="T71" fmla="*/ 504 h 893"/>
                <a:gd name="T72" fmla="*/ 948 w 948"/>
                <a:gd name="T73" fmla="*/ 461 h 893"/>
                <a:gd name="T74" fmla="*/ 947 w 948"/>
                <a:gd name="T75" fmla="*/ 421 h 893"/>
                <a:gd name="T76" fmla="*/ 943 w 948"/>
                <a:gd name="T77" fmla="*/ 363 h 893"/>
                <a:gd name="T78" fmla="*/ 922 w 948"/>
                <a:gd name="T79" fmla="*/ 356 h 893"/>
                <a:gd name="T80" fmla="*/ 862 w 948"/>
                <a:gd name="T81" fmla="*/ 322 h 893"/>
                <a:gd name="T82" fmla="*/ 794 w 948"/>
                <a:gd name="T83" fmla="*/ 278 h 893"/>
                <a:gd name="T84" fmla="*/ 738 w 948"/>
                <a:gd name="T85" fmla="*/ 216 h 893"/>
                <a:gd name="T86" fmla="*/ 412 w 948"/>
                <a:gd name="T87" fmla="*/ 12 h 893"/>
                <a:gd name="T88" fmla="*/ 348 w 948"/>
                <a:gd name="T89" fmla="*/ 102 h 893"/>
                <a:gd name="T90" fmla="*/ 379 w 948"/>
                <a:gd name="T91" fmla="*/ 405 h 893"/>
                <a:gd name="T92" fmla="*/ 392 w 948"/>
                <a:gd name="T93" fmla="*/ 565 h 893"/>
                <a:gd name="T94" fmla="*/ 93 w 948"/>
                <a:gd name="T95" fmla="*/ 591 h 893"/>
                <a:gd name="T96" fmla="*/ 79 w 948"/>
                <a:gd name="T97" fmla="*/ 606 h 893"/>
                <a:gd name="T98" fmla="*/ 67 w 948"/>
                <a:gd name="T99" fmla="*/ 610 h 893"/>
                <a:gd name="T100" fmla="*/ 57 w 948"/>
                <a:gd name="T101" fmla="*/ 607 h 893"/>
                <a:gd name="T102" fmla="*/ 49 w 948"/>
                <a:gd name="T103" fmla="*/ 591 h 893"/>
                <a:gd name="T104" fmla="*/ 40 w 948"/>
                <a:gd name="T105" fmla="*/ 581 h 893"/>
                <a:gd name="T106" fmla="*/ 29 w 948"/>
                <a:gd name="T107" fmla="*/ 605 h 893"/>
                <a:gd name="T108" fmla="*/ 15 w 948"/>
                <a:gd name="T109" fmla="*/ 623 h 893"/>
                <a:gd name="T110" fmla="*/ 67 w 948"/>
                <a:gd name="T111" fmla="*/ 733 h 893"/>
                <a:gd name="T112" fmla="*/ 61 w 948"/>
                <a:gd name="T113" fmla="*/ 748 h 893"/>
                <a:gd name="T114" fmla="*/ 62 w 948"/>
                <a:gd name="T115" fmla="*/ 760 h 893"/>
                <a:gd name="T116" fmla="*/ 54 w 948"/>
                <a:gd name="T117" fmla="*/ 7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717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38 w 373"/>
                <a:gd name="T1" fmla="*/ 367 h 370"/>
                <a:gd name="T2" fmla="*/ 244 w 373"/>
                <a:gd name="T3" fmla="*/ 365 h 370"/>
                <a:gd name="T4" fmla="*/ 255 w 373"/>
                <a:gd name="T5" fmla="*/ 368 h 370"/>
                <a:gd name="T6" fmla="*/ 372 w 373"/>
                <a:gd name="T7" fmla="*/ 277 h 370"/>
                <a:gd name="T8" fmla="*/ 369 w 373"/>
                <a:gd name="T9" fmla="*/ 270 h 370"/>
                <a:gd name="T10" fmla="*/ 361 w 373"/>
                <a:gd name="T11" fmla="*/ 264 h 370"/>
                <a:gd name="T12" fmla="*/ 347 w 373"/>
                <a:gd name="T13" fmla="*/ 259 h 370"/>
                <a:gd name="T14" fmla="*/ 339 w 373"/>
                <a:gd name="T15" fmla="*/ 254 h 370"/>
                <a:gd name="T16" fmla="*/ 336 w 373"/>
                <a:gd name="T17" fmla="*/ 247 h 370"/>
                <a:gd name="T18" fmla="*/ 337 w 373"/>
                <a:gd name="T19" fmla="*/ 228 h 370"/>
                <a:gd name="T20" fmla="*/ 337 w 373"/>
                <a:gd name="T21" fmla="*/ 196 h 370"/>
                <a:gd name="T22" fmla="*/ 334 w 373"/>
                <a:gd name="T23" fmla="*/ 168 h 370"/>
                <a:gd name="T24" fmla="*/ 329 w 373"/>
                <a:gd name="T25" fmla="*/ 155 h 370"/>
                <a:gd name="T26" fmla="*/ 323 w 373"/>
                <a:gd name="T27" fmla="*/ 142 h 370"/>
                <a:gd name="T28" fmla="*/ 315 w 373"/>
                <a:gd name="T29" fmla="*/ 109 h 370"/>
                <a:gd name="T30" fmla="*/ 306 w 373"/>
                <a:gd name="T31" fmla="*/ 90 h 370"/>
                <a:gd name="T32" fmla="*/ 297 w 373"/>
                <a:gd name="T33" fmla="*/ 78 h 370"/>
                <a:gd name="T34" fmla="*/ 300 w 373"/>
                <a:gd name="T35" fmla="*/ 63 h 370"/>
                <a:gd name="T36" fmla="*/ 301 w 373"/>
                <a:gd name="T37" fmla="*/ 43 h 370"/>
                <a:gd name="T38" fmla="*/ 302 w 373"/>
                <a:gd name="T39" fmla="*/ 23 h 370"/>
                <a:gd name="T40" fmla="*/ 310 w 373"/>
                <a:gd name="T41" fmla="*/ 7 h 370"/>
                <a:gd name="T42" fmla="*/ 302 w 373"/>
                <a:gd name="T43" fmla="*/ 6 h 370"/>
                <a:gd name="T44" fmla="*/ 278 w 373"/>
                <a:gd name="T45" fmla="*/ 12 h 370"/>
                <a:gd name="T46" fmla="*/ 245 w 373"/>
                <a:gd name="T47" fmla="*/ 12 h 370"/>
                <a:gd name="T48" fmla="*/ 206 w 373"/>
                <a:gd name="T49" fmla="*/ 14 h 370"/>
                <a:gd name="T50" fmla="*/ 168 w 373"/>
                <a:gd name="T51" fmla="*/ 24 h 370"/>
                <a:gd name="T52" fmla="*/ 145 w 373"/>
                <a:gd name="T53" fmla="*/ 32 h 370"/>
                <a:gd name="T54" fmla="*/ 124 w 373"/>
                <a:gd name="T55" fmla="*/ 44 h 370"/>
                <a:gd name="T56" fmla="*/ 123 w 373"/>
                <a:gd name="T57" fmla="*/ 52 h 370"/>
                <a:gd name="T58" fmla="*/ 131 w 373"/>
                <a:gd name="T59" fmla="*/ 89 h 370"/>
                <a:gd name="T60" fmla="*/ 134 w 373"/>
                <a:gd name="T61" fmla="*/ 93 h 370"/>
                <a:gd name="T62" fmla="*/ 141 w 373"/>
                <a:gd name="T63" fmla="*/ 98 h 370"/>
                <a:gd name="T64" fmla="*/ 142 w 373"/>
                <a:gd name="T65" fmla="*/ 102 h 370"/>
                <a:gd name="T66" fmla="*/ 139 w 373"/>
                <a:gd name="T67" fmla="*/ 107 h 370"/>
                <a:gd name="T68" fmla="*/ 128 w 373"/>
                <a:gd name="T69" fmla="*/ 107 h 370"/>
                <a:gd name="T70" fmla="*/ 106 w 373"/>
                <a:gd name="T71" fmla="*/ 113 h 370"/>
                <a:gd name="T72" fmla="*/ 95 w 373"/>
                <a:gd name="T73" fmla="*/ 122 h 370"/>
                <a:gd name="T74" fmla="*/ 90 w 373"/>
                <a:gd name="T75" fmla="*/ 131 h 370"/>
                <a:gd name="T76" fmla="*/ 82 w 373"/>
                <a:gd name="T77" fmla="*/ 137 h 370"/>
                <a:gd name="T78" fmla="*/ 66 w 373"/>
                <a:gd name="T79" fmla="*/ 150 h 370"/>
                <a:gd name="T80" fmla="*/ 51 w 373"/>
                <a:gd name="T81" fmla="*/ 158 h 370"/>
                <a:gd name="T82" fmla="*/ 31 w 373"/>
                <a:gd name="T83" fmla="*/ 160 h 370"/>
                <a:gd name="T84" fmla="*/ 20 w 373"/>
                <a:gd name="T85" fmla="*/ 164 h 370"/>
                <a:gd name="T86" fmla="*/ 8 w 373"/>
                <a:gd name="T87" fmla="*/ 174 h 370"/>
                <a:gd name="T88" fmla="*/ 0 w 373"/>
                <a:gd name="T89" fmla="*/ 200 h 370"/>
                <a:gd name="T90" fmla="*/ 179 w 373"/>
                <a:gd name="T91" fmla="*/ 331 h 370"/>
                <a:gd name="T92" fmla="*/ 201 w 373"/>
                <a:gd name="T93" fmla="*/ 352 h 370"/>
                <a:gd name="T94" fmla="*/ 229 w 373"/>
                <a:gd name="T95" fmla="*/ 3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718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36 w 877"/>
                <a:gd name="T1" fmla="*/ 141 h 826"/>
                <a:gd name="T2" fmla="*/ 46 w 877"/>
                <a:gd name="T3" fmla="*/ 109 h 826"/>
                <a:gd name="T4" fmla="*/ 46 w 877"/>
                <a:gd name="T5" fmla="*/ 70 h 826"/>
                <a:gd name="T6" fmla="*/ 61 w 877"/>
                <a:gd name="T7" fmla="*/ 64 h 826"/>
                <a:gd name="T8" fmla="*/ 89 w 877"/>
                <a:gd name="T9" fmla="*/ 55 h 826"/>
                <a:gd name="T10" fmla="*/ 99 w 877"/>
                <a:gd name="T11" fmla="*/ 20 h 826"/>
                <a:gd name="T12" fmla="*/ 168 w 877"/>
                <a:gd name="T13" fmla="*/ 6 h 826"/>
                <a:gd name="T14" fmla="*/ 242 w 877"/>
                <a:gd name="T15" fmla="*/ 24 h 826"/>
                <a:gd name="T16" fmla="*/ 273 w 877"/>
                <a:gd name="T17" fmla="*/ 43 h 826"/>
                <a:gd name="T18" fmla="*/ 285 w 877"/>
                <a:gd name="T19" fmla="*/ 78 h 826"/>
                <a:gd name="T20" fmla="*/ 295 w 877"/>
                <a:gd name="T21" fmla="*/ 101 h 826"/>
                <a:gd name="T22" fmla="*/ 325 w 877"/>
                <a:gd name="T23" fmla="*/ 110 h 826"/>
                <a:gd name="T24" fmla="*/ 363 w 877"/>
                <a:gd name="T25" fmla="*/ 109 h 826"/>
                <a:gd name="T26" fmla="*/ 421 w 877"/>
                <a:gd name="T27" fmla="*/ 133 h 826"/>
                <a:gd name="T28" fmla="*/ 478 w 877"/>
                <a:gd name="T29" fmla="*/ 162 h 826"/>
                <a:gd name="T30" fmla="*/ 513 w 877"/>
                <a:gd name="T31" fmla="*/ 166 h 826"/>
                <a:gd name="T32" fmla="*/ 538 w 877"/>
                <a:gd name="T33" fmla="*/ 158 h 826"/>
                <a:gd name="T34" fmla="*/ 549 w 877"/>
                <a:gd name="T35" fmla="*/ 126 h 826"/>
                <a:gd name="T36" fmla="*/ 544 w 877"/>
                <a:gd name="T37" fmla="*/ 103 h 826"/>
                <a:gd name="T38" fmla="*/ 531 w 877"/>
                <a:gd name="T39" fmla="*/ 81 h 826"/>
                <a:gd name="T40" fmla="*/ 539 w 877"/>
                <a:gd name="T41" fmla="*/ 49 h 826"/>
                <a:gd name="T42" fmla="*/ 574 w 877"/>
                <a:gd name="T43" fmla="*/ 34 h 826"/>
                <a:gd name="T44" fmla="*/ 617 w 877"/>
                <a:gd name="T45" fmla="*/ 4 h 826"/>
                <a:gd name="T46" fmla="*/ 650 w 877"/>
                <a:gd name="T47" fmla="*/ 0 h 826"/>
                <a:gd name="T48" fmla="*/ 681 w 877"/>
                <a:gd name="T49" fmla="*/ 6 h 826"/>
                <a:gd name="T50" fmla="*/ 695 w 877"/>
                <a:gd name="T51" fmla="*/ 24 h 826"/>
                <a:gd name="T52" fmla="*/ 706 w 877"/>
                <a:gd name="T53" fmla="*/ 50 h 826"/>
                <a:gd name="T54" fmla="*/ 728 w 877"/>
                <a:gd name="T55" fmla="*/ 63 h 826"/>
                <a:gd name="T56" fmla="*/ 798 w 877"/>
                <a:gd name="T57" fmla="*/ 71 h 826"/>
                <a:gd name="T58" fmla="*/ 830 w 877"/>
                <a:gd name="T59" fmla="*/ 97 h 826"/>
                <a:gd name="T60" fmla="*/ 834 w 877"/>
                <a:gd name="T61" fmla="*/ 117 h 826"/>
                <a:gd name="T62" fmla="*/ 843 w 877"/>
                <a:gd name="T63" fmla="*/ 140 h 826"/>
                <a:gd name="T64" fmla="*/ 836 w 877"/>
                <a:gd name="T65" fmla="*/ 159 h 826"/>
                <a:gd name="T66" fmla="*/ 824 w 877"/>
                <a:gd name="T67" fmla="*/ 170 h 826"/>
                <a:gd name="T68" fmla="*/ 829 w 877"/>
                <a:gd name="T69" fmla="*/ 207 h 826"/>
                <a:gd name="T70" fmla="*/ 858 w 877"/>
                <a:gd name="T71" fmla="*/ 245 h 826"/>
                <a:gd name="T72" fmla="*/ 876 w 877"/>
                <a:gd name="T73" fmla="*/ 687 h 826"/>
                <a:gd name="T74" fmla="*/ 877 w 877"/>
                <a:gd name="T75" fmla="*/ 741 h 826"/>
                <a:gd name="T76" fmla="*/ 870 w 877"/>
                <a:gd name="T77" fmla="*/ 775 h 826"/>
                <a:gd name="T78" fmla="*/ 848 w 877"/>
                <a:gd name="T79" fmla="*/ 783 h 826"/>
                <a:gd name="T80" fmla="*/ 830 w 877"/>
                <a:gd name="T81" fmla="*/ 804 h 826"/>
                <a:gd name="T82" fmla="*/ 366 w 877"/>
                <a:gd name="T83" fmla="*/ 593 h 826"/>
                <a:gd name="T84" fmla="*/ 331 w 877"/>
                <a:gd name="T85" fmla="*/ 607 h 826"/>
                <a:gd name="T86" fmla="*/ 292 w 877"/>
                <a:gd name="T87" fmla="*/ 626 h 826"/>
                <a:gd name="T88" fmla="*/ 263 w 877"/>
                <a:gd name="T89" fmla="*/ 627 h 826"/>
                <a:gd name="T90" fmla="*/ 230 w 877"/>
                <a:gd name="T91" fmla="*/ 609 h 826"/>
                <a:gd name="T92" fmla="*/ 193 w 877"/>
                <a:gd name="T93" fmla="*/ 586 h 826"/>
                <a:gd name="T94" fmla="*/ 152 w 877"/>
                <a:gd name="T95" fmla="*/ 578 h 826"/>
                <a:gd name="T96" fmla="*/ 138 w 877"/>
                <a:gd name="T97" fmla="*/ 577 h 826"/>
                <a:gd name="T98" fmla="*/ 130 w 877"/>
                <a:gd name="T99" fmla="*/ 553 h 826"/>
                <a:gd name="T100" fmla="*/ 109 w 877"/>
                <a:gd name="T101" fmla="*/ 535 h 826"/>
                <a:gd name="T102" fmla="*/ 63 w 877"/>
                <a:gd name="T103" fmla="*/ 517 h 826"/>
                <a:gd name="T104" fmla="*/ 28 w 877"/>
                <a:gd name="T105" fmla="*/ 499 h 826"/>
                <a:gd name="T106" fmla="*/ 16 w 877"/>
                <a:gd name="T107" fmla="*/ 482 h 826"/>
                <a:gd name="T108" fmla="*/ 14 w 877"/>
                <a:gd name="T109" fmla="*/ 439 h 826"/>
                <a:gd name="T110" fmla="*/ 19 w 877"/>
                <a:gd name="T111" fmla="*/ 352 h 826"/>
                <a:gd name="T112" fmla="*/ 17 w 877"/>
                <a:gd name="T113" fmla="*/ 258 h 826"/>
                <a:gd name="T114" fmla="*/ 4 w 877"/>
                <a:gd name="T115" fmla="*/ 20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719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103 w 206"/>
                <a:gd name="T1" fmla="*/ 441 h 455"/>
                <a:gd name="T2" fmla="*/ 125 w 206"/>
                <a:gd name="T3" fmla="*/ 420 h 455"/>
                <a:gd name="T4" fmla="*/ 140 w 206"/>
                <a:gd name="T5" fmla="*/ 404 h 455"/>
                <a:gd name="T6" fmla="*/ 147 w 206"/>
                <a:gd name="T7" fmla="*/ 390 h 455"/>
                <a:gd name="T8" fmla="*/ 152 w 206"/>
                <a:gd name="T9" fmla="*/ 373 h 455"/>
                <a:gd name="T10" fmla="*/ 154 w 206"/>
                <a:gd name="T11" fmla="*/ 352 h 455"/>
                <a:gd name="T12" fmla="*/ 153 w 206"/>
                <a:gd name="T13" fmla="*/ 335 h 455"/>
                <a:gd name="T14" fmla="*/ 156 w 206"/>
                <a:gd name="T15" fmla="*/ 331 h 455"/>
                <a:gd name="T16" fmla="*/ 168 w 206"/>
                <a:gd name="T17" fmla="*/ 329 h 455"/>
                <a:gd name="T18" fmla="*/ 185 w 206"/>
                <a:gd name="T19" fmla="*/ 325 h 455"/>
                <a:gd name="T20" fmla="*/ 196 w 206"/>
                <a:gd name="T21" fmla="*/ 318 h 455"/>
                <a:gd name="T22" fmla="*/ 203 w 206"/>
                <a:gd name="T23" fmla="*/ 304 h 455"/>
                <a:gd name="T24" fmla="*/ 206 w 206"/>
                <a:gd name="T25" fmla="*/ 280 h 455"/>
                <a:gd name="T26" fmla="*/ 202 w 206"/>
                <a:gd name="T27" fmla="*/ 265 h 455"/>
                <a:gd name="T28" fmla="*/ 193 w 206"/>
                <a:gd name="T29" fmla="*/ 264 h 455"/>
                <a:gd name="T30" fmla="*/ 177 w 206"/>
                <a:gd name="T31" fmla="*/ 256 h 455"/>
                <a:gd name="T32" fmla="*/ 155 w 206"/>
                <a:gd name="T33" fmla="*/ 242 h 455"/>
                <a:gd name="T34" fmla="*/ 140 w 206"/>
                <a:gd name="T35" fmla="*/ 231 h 455"/>
                <a:gd name="T36" fmla="*/ 130 w 206"/>
                <a:gd name="T37" fmla="*/ 228 h 455"/>
                <a:gd name="T38" fmla="*/ 119 w 206"/>
                <a:gd name="T39" fmla="*/ 222 h 455"/>
                <a:gd name="T40" fmla="*/ 101 w 206"/>
                <a:gd name="T41" fmla="*/ 212 h 455"/>
                <a:gd name="T42" fmla="*/ 95 w 206"/>
                <a:gd name="T43" fmla="*/ 206 h 455"/>
                <a:gd name="T44" fmla="*/ 95 w 206"/>
                <a:gd name="T45" fmla="*/ 199 h 455"/>
                <a:gd name="T46" fmla="*/ 104 w 206"/>
                <a:gd name="T47" fmla="*/ 181 h 455"/>
                <a:gd name="T48" fmla="*/ 119 w 206"/>
                <a:gd name="T49" fmla="*/ 158 h 455"/>
                <a:gd name="T50" fmla="*/ 134 w 206"/>
                <a:gd name="T51" fmla="*/ 140 h 455"/>
                <a:gd name="T52" fmla="*/ 136 w 206"/>
                <a:gd name="T53" fmla="*/ 129 h 455"/>
                <a:gd name="T54" fmla="*/ 126 w 206"/>
                <a:gd name="T55" fmla="*/ 116 h 455"/>
                <a:gd name="T56" fmla="*/ 115 w 206"/>
                <a:gd name="T57" fmla="*/ 105 h 455"/>
                <a:gd name="T58" fmla="*/ 108 w 206"/>
                <a:gd name="T59" fmla="*/ 93 h 455"/>
                <a:gd name="T60" fmla="*/ 107 w 206"/>
                <a:gd name="T61" fmla="*/ 84 h 455"/>
                <a:gd name="T62" fmla="*/ 111 w 206"/>
                <a:gd name="T63" fmla="*/ 78 h 455"/>
                <a:gd name="T64" fmla="*/ 116 w 206"/>
                <a:gd name="T65" fmla="*/ 72 h 455"/>
                <a:gd name="T66" fmla="*/ 123 w 206"/>
                <a:gd name="T67" fmla="*/ 69 h 455"/>
                <a:gd name="T68" fmla="*/ 126 w 206"/>
                <a:gd name="T69" fmla="*/ 37 h 455"/>
                <a:gd name="T70" fmla="*/ 110 w 206"/>
                <a:gd name="T71" fmla="*/ 32 h 455"/>
                <a:gd name="T72" fmla="*/ 87 w 206"/>
                <a:gd name="T73" fmla="*/ 21 h 455"/>
                <a:gd name="T74" fmla="*/ 53 w 206"/>
                <a:gd name="T75" fmla="*/ 0 h 455"/>
                <a:gd name="T76" fmla="*/ 47 w 206"/>
                <a:gd name="T77" fmla="*/ 11 h 455"/>
                <a:gd name="T78" fmla="*/ 34 w 206"/>
                <a:gd name="T79" fmla="*/ 44 h 455"/>
                <a:gd name="T80" fmla="*/ 28 w 206"/>
                <a:gd name="T81" fmla="*/ 70 h 455"/>
                <a:gd name="T82" fmla="*/ 22 w 206"/>
                <a:gd name="T83" fmla="*/ 99 h 455"/>
                <a:gd name="T84" fmla="*/ 20 w 206"/>
                <a:gd name="T85" fmla="*/ 133 h 455"/>
                <a:gd name="T86" fmla="*/ 20 w 206"/>
                <a:gd name="T87" fmla="*/ 172 h 455"/>
                <a:gd name="T88" fmla="*/ 12 w 206"/>
                <a:gd name="T89" fmla="*/ 188 h 455"/>
                <a:gd name="T90" fmla="*/ 8 w 206"/>
                <a:gd name="T91" fmla="*/ 206 h 455"/>
                <a:gd name="T92" fmla="*/ 0 w 206"/>
                <a:gd name="T93" fmla="*/ 235 h 455"/>
                <a:gd name="T94" fmla="*/ 22 w 206"/>
                <a:gd name="T95" fmla="*/ 259 h 455"/>
                <a:gd name="T96" fmla="*/ 41 w 206"/>
                <a:gd name="T97" fmla="*/ 281 h 455"/>
                <a:gd name="T98" fmla="*/ 55 w 206"/>
                <a:gd name="T99" fmla="*/ 305 h 455"/>
                <a:gd name="T100" fmla="*/ 66 w 206"/>
                <a:gd name="T101" fmla="*/ 329 h 455"/>
                <a:gd name="T102" fmla="*/ 75 w 206"/>
                <a:gd name="T103" fmla="*/ 355 h 455"/>
                <a:gd name="T104" fmla="*/ 82 w 206"/>
                <a:gd name="T105" fmla="*/ 384 h 455"/>
                <a:gd name="T106" fmla="*/ 93 w 206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720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326 w 518"/>
                <a:gd name="T1" fmla="*/ 110 h 406"/>
                <a:gd name="T2" fmla="*/ 326 w 518"/>
                <a:gd name="T3" fmla="*/ 259 h 406"/>
                <a:gd name="T4" fmla="*/ 315 w 518"/>
                <a:gd name="T5" fmla="*/ 264 h 406"/>
                <a:gd name="T6" fmla="*/ 291 w 518"/>
                <a:gd name="T7" fmla="*/ 271 h 406"/>
                <a:gd name="T8" fmla="*/ 246 w 518"/>
                <a:gd name="T9" fmla="*/ 283 h 406"/>
                <a:gd name="T10" fmla="*/ 253 w 518"/>
                <a:gd name="T11" fmla="*/ 302 h 406"/>
                <a:gd name="T12" fmla="*/ 265 w 518"/>
                <a:gd name="T13" fmla="*/ 326 h 406"/>
                <a:gd name="T14" fmla="*/ 269 w 518"/>
                <a:gd name="T15" fmla="*/ 353 h 406"/>
                <a:gd name="T16" fmla="*/ 272 w 518"/>
                <a:gd name="T17" fmla="*/ 382 h 406"/>
                <a:gd name="T18" fmla="*/ 52 w 518"/>
                <a:gd name="T19" fmla="*/ 394 h 406"/>
                <a:gd name="T20" fmla="*/ 22 w 518"/>
                <a:gd name="T21" fmla="*/ 406 h 406"/>
                <a:gd name="T22" fmla="*/ 5 w 518"/>
                <a:gd name="T23" fmla="*/ 403 h 406"/>
                <a:gd name="T24" fmla="*/ 1 w 518"/>
                <a:gd name="T25" fmla="*/ 398 h 406"/>
                <a:gd name="T26" fmla="*/ 1 w 518"/>
                <a:gd name="T27" fmla="*/ 385 h 406"/>
                <a:gd name="T28" fmla="*/ 4 w 518"/>
                <a:gd name="T29" fmla="*/ 371 h 406"/>
                <a:gd name="T30" fmla="*/ 11 w 518"/>
                <a:gd name="T31" fmla="*/ 354 h 406"/>
                <a:gd name="T32" fmla="*/ 20 w 518"/>
                <a:gd name="T33" fmla="*/ 341 h 406"/>
                <a:gd name="T34" fmla="*/ 30 w 518"/>
                <a:gd name="T35" fmla="*/ 334 h 406"/>
                <a:gd name="T36" fmla="*/ 38 w 518"/>
                <a:gd name="T37" fmla="*/ 326 h 406"/>
                <a:gd name="T38" fmla="*/ 44 w 518"/>
                <a:gd name="T39" fmla="*/ 317 h 406"/>
                <a:gd name="T40" fmla="*/ 49 w 518"/>
                <a:gd name="T41" fmla="*/ 292 h 406"/>
                <a:gd name="T42" fmla="*/ 56 w 518"/>
                <a:gd name="T43" fmla="*/ 265 h 406"/>
                <a:gd name="T44" fmla="*/ 62 w 518"/>
                <a:gd name="T45" fmla="*/ 257 h 406"/>
                <a:gd name="T46" fmla="*/ 74 w 518"/>
                <a:gd name="T47" fmla="*/ 246 h 406"/>
                <a:gd name="T48" fmla="*/ 92 w 518"/>
                <a:gd name="T49" fmla="*/ 238 h 406"/>
                <a:gd name="T50" fmla="*/ 107 w 518"/>
                <a:gd name="T51" fmla="*/ 231 h 406"/>
                <a:gd name="T52" fmla="*/ 122 w 518"/>
                <a:gd name="T53" fmla="*/ 218 h 406"/>
                <a:gd name="T54" fmla="*/ 136 w 518"/>
                <a:gd name="T55" fmla="*/ 195 h 406"/>
                <a:gd name="T56" fmla="*/ 150 w 518"/>
                <a:gd name="T57" fmla="*/ 156 h 406"/>
                <a:gd name="T58" fmla="*/ 162 w 518"/>
                <a:gd name="T59" fmla="*/ 117 h 406"/>
                <a:gd name="T60" fmla="*/ 172 w 518"/>
                <a:gd name="T61" fmla="*/ 94 h 406"/>
                <a:gd name="T62" fmla="*/ 186 w 518"/>
                <a:gd name="T63" fmla="*/ 73 h 406"/>
                <a:gd name="T64" fmla="*/ 201 w 518"/>
                <a:gd name="T65" fmla="*/ 62 h 406"/>
                <a:gd name="T66" fmla="*/ 213 w 518"/>
                <a:gd name="T67" fmla="*/ 57 h 406"/>
                <a:gd name="T68" fmla="*/ 219 w 518"/>
                <a:gd name="T69" fmla="*/ 44 h 406"/>
                <a:gd name="T70" fmla="*/ 223 w 518"/>
                <a:gd name="T71" fmla="*/ 28 h 406"/>
                <a:gd name="T72" fmla="*/ 228 w 518"/>
                <a:gd name="T73" fmla="*/ 16 h 406"/>
                <a:gd name="T74" fmla="*/ 239 w 518"/>
                <a:gd name="T75" fmla="*/ 8 h 406"/>
                <a:gd name="T76" fmla="*/ 511 w 518"/>
                <a:gd name="T77" fmla="*/ 0 h 406"/>
                <a:gd name="T78" fmla="*/ 515 w 518"/>
                <a:gd name="T79" fmla="*/ 46 h 406"/>
                <a:gd name="T80" fmla="*/ 518 w 518"/>
                <a:gd name="T81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721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34 w 446"/>
                <a:gd name="T1" fmla="*/ 61 h 178"/>
                <a:gd name="T2" fmla="*/ 41 w 446"/>
                <a:gd name="T3" fmla="*/ 42 h 178"/>
                <a:gd name="T4" fmla="*/ 68 w 446"/>
                <a:gd name="T5" fmla="*/ 37 h 178"/>
                <a:gd name="T6" fmla="*/ 80 w 446"/>
                <a:gd name="T7" fmla="*/ 18 h 178"/>
                <a:gd name="T8" fmla="*/ 72 w 446"/>
                <a:gd name="T9" fmla="*/ 14 h 178"/>
                <a:gd name="T10" fmla="*/ 60 w 446"/>
                <a:gd name="T11" fmla="*/ 0 h 178"/>
                <a:gd name="T12" fmla="*/ 85 w 446"/>
                <a:gd name="T13" fmla="*/ 10 h 178"/>
                <a:gd name="T14" fmla="*/ 108 w 446"/>
                <a:gd name="T15" fmla="*/ 39 h 178"/>
                <a:gd name="T16" fmla="*/ 125 w 446"/>
                <a:gd name="T17" fmla="*/ 62 h 178"/>
                <a:gd name="T18" fmla="*/ 139 w 446"/>
                <a:gd name="T19" fmla="*/ 67 h 178"/>
                <a:gd name="T20" fmla="*/ 157 w 446"/>
                <a:gd name="T21" fmla="*/ 63 h 178"/>
                <a:gd name="T22" fmla="*/ 181 w 446"/>
                <a:gd name="T23" fmla="*/ 45 h 178"/>
                <a:gd name="T24" fmla="*/ 205 w 446"/>
                <a:gd name="T25" fmla="*/ 23 h 178"/>
                <a:gd name="T26" fmla="*/ 220 w 446"/>
                <a:gd name="T27" fmla="*/ 31 h 178"/>
                <a:gd name="T28" fmla="*/ 359 w 446"/>
                <a:gd name="T29" fmla="*/ 11 h 178"/>
                <a:gd name="T30" fmla="*/ 376 w 446"/>
                <a:gd name="T31" fmla="*/ 23 h 178"/>
                <a:gd name="T32" fmla="*/ 396 w 446"/>
                <a:gd name="T33" fmla="*/ 22 h 178"/>
                <a:gd name="T34" fmla="*/ 413 w 446"/>
                <a:gd name="T35" fmla="*/ 37 h 178"/>
                <a:gd name="T36" fmla="*/ 415 w 446"/>
                <a:gd name="T37" fmla="*/ 43 h 178"/>
                <a:gd name="T38" fmla="*/ 429 w 446"/>
                <a:gd name="T39" fmla="*/ 54 h 178"/>
                <a:gd name="T40" fmla="*/ 443 w 446"/>
                <a:gd name="T41" fmla="*/ 68 h 178"/>
                <a:gd name="T42" fmla="*/ 446 w 446"/>
                <a:gd name="T43" fmla="*/ 80 h 178"/>
                <a:gd name="T44" fmla="*/ 438 w 446"/>
                <a:gd name="T45" fmla="*/ 96 h 178"/>
                <a:gd name="T46" fmla="*/ 413 w 446"/>
                <a:gd name="T47" fmla="*/ 111 h 178"/>
                <a:gd name="T48" fmla="*/ 397 w 446"/>
                <a:gd name="T49" fmla="*/ 120 h 178"/>
                <a:gd name="T50" fmla="*/ 366 w 446"/>
                <a:gd name="T51" fmla="*/ 123 h 178"/>
                <a:gd name="T52" fmla="*/ 300 w 446"/>
                <a:gd name="T53" fmla="*/ 146 h 178"/>
                <a:gd name="T54" fmla="*/ 234 w 446"/>
                <a:gd name="T55" fmla="*/ 171 h 178"/>
                <a:gd name="T56" fmla="*/ 199 w 446"/>
                <a:gd name="T57" fmla="*/ 178 h 178"/>
                <a:gd name="T58" fmla="*/ 177 w 446"/>
                <a:gd name="T59" fmla="*/ 174 h 178"/>
                <a:gd name="T60" fmla="*/ 172 w 446"/>
                <a:gd name="T61" fmla="*/ 164 h 178"/>
                <a:gd name="T62" fmla="*/ 170 w 446"/>
                <a:gd name="T63" fmla="*/ 161 h 178"/>
                <a:gd name="T64" fmla="*/ 156 w 446"/>
                <a:gd name="T65" fmla="*/ 161 h 178"/>
                <a:gd name="T66" fmla="*/ 139 w 446"/>
                <a:gd name="T67" fmla="*/ 160 h 178"/>
                <a:gd name="T68" fmla="*/ 100 w 446"/>
                <a:gd name="T69" fmla="*/ 147 h 178"/>
                <a:gd name="T70" fmla="*/ 85 w 446"/>
                <a:gd name="T71" fmla="*/ 137 h 178"/>
                <a:gd name="T72" fmla="*/ 81 w 446"/>
                <a:gd name="T73" fmla="*/ 125 h 178"/>
                <a:gd name="T74" fmla="*/ 87 w 446"/>
                <a:gd name="T75" fmla="*/ 111 h 178"/>
                <a:gd name="T76" fmla="*/ 27 w 446"/>
                <a:gd name="T77" fmla="*/ 103 h 178"/>
                <a:gd name="T78" fmla="*/ 9 w 446"/>
                <a:gd name="T79" fmla="*/ 105 h 178"/>
                <a:gd name="T80" fmla="*/ 0 w 446"/>
                <a:gd name="T81" fmla="*/ 80 h 178"/>
                <a:gd name="T82" fmla="*/ 60 w 446"/>
                <a:gd name="T83" fmla="*/ 86 h 178"/>
                <a:gd name="T84" fmla="*/ 87 w 446"/>
                <a:gd name="T85" fmla="*/ 80 h 178"/>
                <a:gd name="T86" fmla="*/ 23 w 446"/>
                <a:gd name="T87" fmla="*/ 68 h 178"/>
                <a:gd name="T88" fmla="*/ 16 w 446"/>
                <a:gd name="T89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722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723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419 w 531"/>
                <a:gd name="T1" fmla="*/ 203 h 757"/>
                <a:gd name="T2" fmla="*/ 406 w 531"/>
                <a:gd name="T3" fmla="*/ 221 h 757"/>
                <a:gd name="T4" fmla="*/ 404 w 531"/>
                <a:gd name="T5" fmla="*/ 237 h 757"/>
                <a:gd name="T6" fmla="*/ 382 w 531"/>
                <a:gd name="T7" fmla="*/ 275 h 757"/>
                <a:gd name="T8" fmla="*/ 325 w 531"/>
                <a:gd name="T9" fmla="*/ 306 h 757"/>
                <a:gd name="T10" fmla="*/ 252 w 531"/>
                <a:gd name="T11" fmla="*/ 354 h 757"/>
                <a:gd name="T12" fmla="*/ 237 w 531"/>
                <a:gd name="T13" fmla="*/ 369 h 757"/>
                <a:gd name="T14" fmla="*/ 245 w 531"/>
                <a:gd name="T15" fmla="*/ 381 h 757"/>
                <a:gd name="T16" fmla="*/ 240 w 531"/>
                <a:gd name="T17" fmla="*/ 424 h 757"/>
                <a:gd name="T18" fmla="*/ 239 w 531"/>
                <a:gd name="T19" fmla="*/ 449 h 757"/>
                <a:gd name="T20" fmla="*/ 262 w 531"/>
                <a:gd name="T21" fmla="*/ 468 h 757"/>
                <a:gd name="T22" fmla="*/ 320 w 531"/>
                <a:gd name="T23" fmla="*/ 485 h 757"/>
                <a:gd name="T24" fmla="*/ 332 w 531"/>
                <a:gd name="T25" fmla="*/ 505 h 757"/>
                <a:gd name="T26" fmla="*/ 310 w 531"/>
                <a:gd name="T27" fmla="*/ 531 h 757"/>
                <a:gd name="T28" fmla="*/ 272 w 531"/>
                <a:gd name="T29" fmla="*/ 547 h 757"/>
                <a:gd name="T30" fmla="*/ 265 w 531"/>
                <a:gd name="T31" fmla="*/ 560 h 757"/>
                <a:gd name="T32" fmla="*/ 252 w 531"/>
                <a:gd name="T33" fmla="*/ 631 h 757"/>
                <a:gd name="T34" fmla="*/ 239 w 531"/>
                <a:gd name="T35" fmla="*/ 721 h 757"/>
                <a:gd name="T36" fmla="*/ 173 w 531"/>
                <a:gd name="T37" fmla="*/ 727 h 757"/>
                <a:gd name="T38" fmla="*/ 152 w 531"/>
                <a:gd name="T39" fmla="*/ 738 h 757"/>
                <a:gd name="T40" fmla="*/ 153 w 531"/>
                <a:gd name="T41" fmla="*/ 757 h 757"/>
                <a:gd name="T42" fmla="*/ 106 w 531"/>
                <a:gd name="T43" fmla="*/ 757 h 757"/>
                <a:gd name="T44" fmla="*/ 95 w 531"/>
                <a:gd name="T45" fmla="*/ 752 h 757"/>
                <a:gd name="T46" fmla="*/ 71 w 531"/>
                <a:gd name="T47" fmla="*/ 718 h 757"/>
                <a:gd name="T48" fmla="*/ 41 w 531"/>
                <a:gd name="T49" fmla="*/ 640 h 757"/>
                <a:gd name="T50" fmla="*/ 34 w 531"/>
                <a:gd name="T51" fmla="*/ 597 h 757"/>
                <a:gd name="T52" fmla="*/ 14 w 531"/>
                <a:gd name="T53" fmla="*/ 586 h 757"/>
                <a:gd name="T54" fmla="*/ 19 w 531"/>
                <a:gd name="T55" fmla="*/ 561 h 757"/>
                <a:gd name="T56" fmla="*/ 36 w 531"/>
                <a:gd name="T57" fmla="*/ 538 h 757"/>
                <a:gd name="T58" fmla="*/ 53 w 531"/>
                <a:gd name="T59" fmla="*/ 504 h 757"/>
                <a:gd name="T60" fmla="*/ 61 w 531"/>
                <a:gd name="T61" fmla="*/ 471 h 757"/>
                <a:gd name="T62" fmla="*/ 64 w 531"/>
                <a:gd name="T63" fmla="*/ 441 h 757"/>
                <a:gd name="T64" fmla="*/ 58 w 531"/>
                <a:gd name="T65" fmla="*/ 408 h 757"/>
                <a:gd name="T66" fmla="*/ 43 w 531"/>
                <a:gd name="T67" fmla="*/ 377 h 757"/>
                <a:gd name="T68" fmla="*/ 74 w 531"/>
                <a:gd name="T69" fmla="*/ 276 h 757"/>
                <a:gd name="T70" fmla="*/ 103 w 531"/>
                <a:gd name="T71" fmla="*/ 275 h 757"/>
                <a:gd name="T72" fmla="*/ 113 w 531"/>
                <a:gd name="T73" fmla="*/ 234 h 757"/>
                <a:gd name="T74" fmla="*/ 137 w 531"/>
                <a:gd name="T75" fmla="*/ 192 h 757"/>
                <a:gd name="T76" fmla="*/ 180 w 531"/>
                <a:gd name="T77" fmla="*/ 145 h 757"/>
                <a:gd name="T78" fmla="*/ 198 w 531"/>
                <a:gd name="T79" fmla="*/ 111 h 757"/>
                <a:gd name="T80" fmla="*/ 228 w 531"/>
                <a:gd name="T81" fmla="*/ 60 h 757"/>
                <a:gd name="T82" fmla="*/ 249 w 531"/>
                <a:gd name="T83" fmla="*/ 43 h 757"/>
                <a:gd name="T84" fmla="*/ 309 w 531"/>
                <a:gd name="T85" fmla="*/ 29 h 757"/>
                <a:gd name="T86" fmla="*/ 368 w 531"/>
                <a:gd name="T87" fmla="*/ 13 h 757"/>
                <a:gd name="T88" fmla="*/ 401 w 531"/>
                <a:gd name="T89" fmla="*/ 5 h 757"/>
                <a:gd name="T90" fmla="*/ 431 w 531"/>
                <a:gd name="T91" fmla="*/ 32 h 757"/>
                <a:gd name="T92" fmla="*/ 457 w 531"/>
                <a:gd name="T93" fmla="*/ 42 h 757"/>
                <a:gd name="T94" fmla="*/ 513 w 531"/>
                <a:gd name="T95" fmla="*/ 111 h 757"/>
                <a:gd name="T96" fmla="*/ 528 w 531"/>
                <a:gd name="T97" fmla="*/ 15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724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725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726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44 h 74"/>
                <a:gd name="T2" fmla="*/ 20 w 113"/>
                <a:gd name="T3" fmla="*/ 74 h 74"/>
                <a:gd name="T4" fmla="*/ 37 w 113"/>
                <a:gd name="T5" fmla="*/ 69 h 74"/>
                <a:gd name="T6" fmla="*/ 51 w 113"/>
                <a:gd name="T7" fmla="*/ 65 h 74"/>
                <a:gd name="T8" fmla="*/ 64 w 113"/>
                <a:gd name="T9" fmla="*/ 59 h 74"/>
                <a:gd name="T10" fmla="*/ 74 w 113"/>
                <a:gd name="T11" fmla="*/ 53 h 74"/>
                <a:gd name="T12" fmla="*/ 78 w 113"/>
                <a:gd name="T13" fmla="*/ 49 h 74"/>
                <a:gd name="T14" fmla="*/ 83 w 113"/>
                <a:gd name="T15" fmla="*/ 45 h 74"/>
                <a:gd name="T16" fmla="*/ 86 w 113"/>
                <a:gd name="T17" fmla="*/ 41 h 74"/>
                <a:gd name="T18" fmla="*/ 88 w 113"/>
                <a:gd name="T19" fmla="*/ 37 h 74"/>
                <a:gd name="T20" fmla="*/ 90 w 113"/>
                <a:gd name="T21" fmla="*/ 32 h 74"/>
                <a:gd name="T22" fmla="*/ 91 w 113"/>
                <a:gd name="T23" fmla="*/ 26 h 74"/>
                <a:gd name="T24" fmla="*/ 93 w 113"/>
                <a:gd name="T25" fmla="*/ 19 h 74"/>
                <a:gd name="T26" fmla="*/ 94 w 113"/>
                <a:gd name="T27" fmla="*/ 13 h 74"/>
                <a:gd name="T28" fmla="*/ 99 w 113"/>
                <a:gd name="T29" fmla="*/ 12 h 74"/>
                <a:gd name="T30" fmla="*/ 106 w 113"/>
                <a:gd name="T31" fmla="*/ 9 h 74"/>
                <a:gd name="T32" fmla="*/ 108 w 113"/>
                <a:gd name="T33" fmla="*/ 7 h 74"/>
                <a:gd name="T34" fmla="*/ 111 w 113"/>
                <a:gd name="T35" fmla="*/ 5 h 74"/>
                <a:gd name="T36" fmla="*/ 112 w 113"/>
                <a:gd name="T37" fmla="*/ 3 h 74"/>
                <a:gd name="T38" fmla="*/ 113 w 113"/>
                <a:gd name="T39" fmla="*/ 0 h 74"/>
                <a:gd name="T40" fmla="*/ 98 w 113"/>
                <a:gd name="T41" fmla="*/ 4 h 74"/>
                <a:gd name="T42" fmla="*/ 82 w 113"/>
                <a:gd name="T43" fmla="*/ 8 h 74"/>
                <a:gd name="T44" fmla="*/ 65 w 113"/>
                <a:gd name="T45" fmla="*/ 13 h 74"/>
                <a:gd name="T46" fmla="*/ 49 w 113"/>
                <a:gd name="T47" fmla="*/ 19 h 74"/>
                <a:gd name="T48" fmla="*/ 20 w 113"/>
                <a:gd name="T49" fmla="*/ 33 h 74"/>
                <a:gd name="T50" fmla="*/ 0 w 113"/>
                <a:gd name="T51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727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98 w 746"/>
                <a:gd name="T1" fmla="*/ 452 h 469"/>
                <a:gd name="T2" fmla="*/ 54 w 746"/>
                <a:gd name="T3" fmla="*/ 440 h 469"/>
                <a:gd name="T4" fmla="*/ 21 w 746"/>
                <a:gd name="T5" fmla="*/ 429 h 469"/>
                <a:gd name="T6" fmla="*/ 5 w 746"/>
                <a:gd name="T7" fmla="*/ 413 h 469"/>
                <a:gd name="T8" fmla="*/ 0 w 746"/>
                <a:gd name="T9" fmla="*/ 363 h 469"/>
                <a:gd name="T10" fmla="*/ 5 w 746"/>
                <a:gd name="T11" fmla="*/ 309 h 469"/>
                <a:gd name="T12" fmla="*/ 23 w 746"/>
                <a:gd name="T13" fmla="*/ 273 h 469"/>
                <a:gd name="T14" fmla="*/ 56 w 746"/>
                <a:gd name="T15" fmla="*/ 228 h 469"/>
                <a:gd name="T16" fmla="*/ 121 w 746"/>
                <a:gd name="T17" fmla="*/ 204 h 469"/>
                <a:gd name="T18" fmla="*/ 166 w 746"/>
                <a:gd name="T19" fmla="*/ 188 h 469"/>
                <a:gd name="T20" fmla="*/ 235 w 746"/>
                <a:gd name="T21" fmla="*/ 173 h 469"/>
                <a:gd name="T22" fmla="*/ 262 w 746"/>
                <a:gd name="T23" fmla="*/ 153 h 469"/>
                <a:gd name="T24" fmla="*/ 267 w 746"/>
                <a:gd name="T25" fmla="*/ 136 h 469"/>
                <a:gd name="T26" fmla="*/ 292 w 746"/>
                <a:gd name="T27" fmla="*/ 120 h 469"/>
                <a:gd name="T28" fmla="*/ 332 w 746"/>
                <a:gd name="T29" fmla="*/ 115 h 469"/>
                <a:gd name="T30" fmla="*/ 359 w 746"/>
                <a:gd name="T31" fmla="*/ 101 h 469"/>
                <a:gd name="T32" fmla="*/ 389 w 746"/>
                <a:gd name="T33" fmla="*/ 67 h 469"/>
                <a:gd name="T34" fmla="*/ 425 w 746"/>
                <a:gd name="T35" fmla="*/ 22 h 469"/>
                <a:gd name="T36" fmla="*/ 450 w 746"/>
                <a:gd name="T37" fmla="*/ 6 h 469"/>
                <a:gd name="T38" fmla="*/ 486 w 746"/>
                <a:gd name="T39" fmla="*/ 0 h 469"/>
                <a:gd name="T40" fmla="*/ 507 w 746"/>
                <a:gd name="T41" fmla="*/ 29 h 469"/>
                <a:gd name="T42" fmla="*/ 532 w 746"/>
                <a:gd name="T43" fmla="*/ 53 h 469"/>
                <a:gd name="T44" fmla="*/ 553 w 746"/>
                <a:gd name="T45" fmla="*/ 107 h 469"/>
                <a:gd name="T46" fmla="*/ 579 w 746"/>
                <a:gd name="T47" fmla="*/ 159 h 469"/>
                <a:gd name="T48" fmla="*/ 613 w 746"/>
                <a:gd name="T49" fmla="*/ 172 h 469"/>
                <a:gd name="T50" fmla="*/ 628 w 746"/>
                <a:gd name="T51" fmla="*/ 193 h 469"/>
                <a:gd name="T52" fmla="*/ 650 w 746"/>
                <a:gd name="T53" fmla="*/ 233 h 469"/>
                <a:gd name="T54" fmla="*/ 702 w 746"/>
                <a:gd name="T55" fmla="*/ 279 h 469"/>
                <a:gd name="T56" fmla="*/ 741 w 746"/>
                <a:gd name="T57" fmla="*/ 315 h 469"/>
                <a:gd name="T58" fmla="*/ 711 w 746"/>
                <a:gd name="T59" fmla="*/ 345 h 469"/>
                <a:gd name="T60" fmla="*/ 691 w 746"/>
                <a:gd name="T61" fmla="*/ 342 h 469"/>
                <a:gd name="T62" fmla="*/ 679 w 746"/>
                <a:gd name="T63" fmla="*/ 321 h 469"/>
                <a:gd name="T64" fmla="*/ 651 w 746"/>
                <a:gd name="T65" fmla="*/ 330 h 469"/>
                <a:gd name="T66" fmla="*/ 639 w 746"/>
                <a:gd name="T67" fmla="*/ 352 h 469"/>
                <a:gd name="T68" fmla="*/ 604 w 746"/>
                <a:gd name="T69" fmla="*/ 356 h 469"/>
                <a:gd name="T70" fmla="*/ 553 w 746"/>
                <a:gd name="T71" fmla="*/ 356 h 469"/>
                <a:gd name="T72" fmla="*/ 522 w 746"/>
                <a:gd name="T73" fmla="*/ 365 h 469"/>
                <a:gd name="T74" fmla="*/ 496 w 746"/>
                <a:gd name="T75" fmla="*/ 387 h 469"/>
                <a:gd name="T76" fmla="*/ 486 w 746"/>
                <a:gd name="T77" fmla="*/ 394 h 469"/>
                <a:gd name="T78" fmla="*/ 426 w 746"/>
                <a:gd name="T79" fmla="*/ 400 h 469"/>
                <a:gd name="T80" fmla="*/ 396 w 746"/>
                <a:gd name="T81" fmla="*/ 392 h 469"/>
                <a:gd name="T82" fmla="*/ 349 w 746"/>
                <a:gd name="T83" fmla="*/ 354 h 469"/>
                <a:gd name="T84" fmla="*/ 319 w 746"/>
                <a:gd name="T85" fmla="*/ 345 h 469"/>
                <a:gd name="T86" fmla="*/ 291 w 746"/>
                <a:gd name="T87" fmla="*/ 355 h 469"/>
                <a:gd name="T88" fmla="*/ 266 w 746"/>
                <a:gd name="T89" fmla="*/ 377 h 469"/>
                <a:gd name="T90" fmla="*/ 227 w 746"/>
                <a:gd name="T91" fmla="*/ 437 h 469"/>
                <a:gd name="T92" fmla="*/ 150 w 746"/>
                <a:gd name="T93" fmla="*/ 439 h 469"/>
                <a:gd name="T94" fmla="*/ 135 w 746"/>
                <a:gd name="T95" fmla="*/ 44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728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902 w 1145"/>
                <a:gd name="T1" fmla="*/ 57 h 1053"/>
                <a:gd name="T2" fmla="*/ 993 w 1145"/>
                <a:gd name="T3" fmla="*/ 66 h 1053"/>
                <a:gd name="T4" fmla="*/ 1080 w 1145"/>
                <a:gd name="T5" fmla="*/ 81 h 1053"/>
                <a:gd name="T6" fmla="*/ 1126 w 1145"/>
                <a:gd name="T7" fmla="*/ 175 h 1053"/>
                <a:gd name="T8" fmla="*/ 1133 w 1145"/>
                <a:gd name="T9" fmla="*/ 211 h 1053"/>
                <a:gd name="T10" fmla="*/ 1058 w 1145"/>
                <a:gd name="T11" fmla="*/ 272 h 1053"/>
                <a:gd name="T12" fmla="*/ 1045 w 1145"/>
                <a:gd name="T13" fmla="*/ 360 h 1053"/>
                <a:gd name="T14" fmla="*/ 1003 w 1145"/>
                <a:gd name="T15" fmla="*/ 440 h 1053"/>
                <a:gd name="T16" fmla="*/ 990 w 1145"/>
                <a:gd name="T17" fmla="*/ 476 h 1053"/>
                <a:gd name="T18" fmla="*/ 1019 w 1145"/>
                <a:gd name="T19" fmla="*/ 576 h 1053"/>
                <a:gd name="T20" fmla="*/ 1026 w 1145"/>
                <a:gd name="T21" fmla="*/ 664 h 1053"/>
                <a:gd name="T22" fmla="*/ 1047 w 1145"/>
                <a:gd name="T23" fmla="*/ 731 h 1053"/>
                <a:gd name="T24" fmla="*/ 1079 w 1145"/>
                <a:gd name="T25" fmla="*/ 765 h 1053"/>
                <a:gd name="T26" fmla="*/ 1092 w 1145"/>
                <a:gd name="T27" fmla="*/ 825 h 1053"/>
                <a:gd name="T28" fmla="*/ 1040 w 1145"/>
                <a:gd name="T29" fmla="*/ 844 h 1053"/>
                <a:gd name="T30" fmla="*/ 997 w 1145"/>
                <a:gd name="T31" fmla="*/ 856 h 1053"/>
                <a:gd name="T32" fmla="*/ 960 w 1145"/>
                <a:gd name="T33" fmla="*/ 992 h 1053"/>
                <a:gd name="T34" fmla="*/ 930 w 1145"/>
                <a:gd name="T35" fmla="*/ 1026 h 1053"/>
                <a:gd name="T36" fmla="*/ 902 w 1145"/>
                <a:gd name="T37" fmla="*/ 1031 h 1053"/>
                <a:gd name="T38" fmla="*/ 840 w 1145"/>
                <a:gd name="T39" fmla="*/ 1053 h 1053"/>
                <a:gd name="T40" fmla="*/ 782 w 1145"/>
                <a:gd name="T41" fmla="*/ 1037 h 1053"/>
                <a:gd name="T42" fmla="*/ 743 w 1145"/>
                <a:gd name="T43" fmla="*/ 1014 h 1053"/>
                <a:gd name="T44" fmla="*/ 707 w 1145"/>
                <a:gd name="T45" fmla="*/ 997 h 1053"/>
                <a:gd name="T46" fmla="*/ 674 w 1145"/>
                <a:gd name="T47" fmla="*/ 986 h 1053"/>
                <a:gd name="T48" fmla="*/ 608 w 1145"/>
                <a:gd name="T49" fmla="*/ 987 h 1053"/>
                <a:gd name="T50" fmla="*/ 594 w 1145"/>
                <a:gd name="T51" fmla="*/ 942 h 1053"/>
                <a:gd name="T52" fmla="*/ 575 w 1145"/>
                <a:gd name="T53" fmla="*/ 884 h 1053"/>
                <a:gd name="T54" fmla="*/ 590 w 1145"/>
                <a:gd name="T55" fmla="*/ 846 h 1053"/>
                <a:gd name="T56" fmla="*/ 590 w 1145"/>
                <a:gd name="T57" fmla="*/ 779 h 1053"/>
                <a:gd name="T58" fmla="*/ 454 w 1145"/>
                <a:gd name="T59" fmla="*/ 755 h 1053"/>
                <a:gd name="T60" fmla="*/ 443 w 1145"/>
                <a:gd name="T61" fmla="*/ 785 h 1053"/>
                <a:gd name="T62" fmla="*/ 396 w 1145"/>
                <a:gd name="T63" fmla="*/ 817 h 1053"/>
                <a:gd name="T64" fmla="*/ 337 w 1145"/>
                <a:gd name="T65" fmla="*/ 797 h 1053"/>
                <a:gd name="T66" fmla="*/ 297 w 1145"/>
                <a:gd name="T67" fmla="*/ 708 h 1053"/>
                <a:gd name="T68" fmla="*/ 3 w 1145"/>
                <a:gd name="T69" fmla="*/ 671 h 1053"/>
                <a:gd name="T70" fmla="*/ 45 w 1145"/>
                <a:gd name="T71" fmla="*/ 667 h 1053"/>
                <a:gd name="T72" fmla="*/ 26 w 1145"/>
                <a:gd name="T73" fmla="*/ 631 h 1053"/>
                <a:gd name="T74" fmla="*/ 75 w 1145"/>
                <a:gd name="T75" fmla="*/ 615 h 1053"/>
                <a:gd name="T76" fmla="*/ 145 w 1145"/>
                <a:gd name="T77" fmla="*/ 614 h 1053"/>
                <a:gd name="T78" fmla="*/ 183 w 1145"/>
                <a:gd name="T79" fmla="*/ 620 h 1053"/>
                <a:gd name="T80" fmla="*/ 220 w 1145"/>
                <a:gd name="T81" fmla="*/ 574 h 1053"/>
                <a:gd name="T82" fmla="*/ 260 w 1145"/>
                <a:gd name="T83" fmla="*/ 555 h 1053"/>
                <a:gd name="T84" fmla="*/ 281 w 1145"/>
                <a:gd name="T85" fmla="*/ 440 h 1053"/>
                <a:gd name="T86" fmla="*/ 346 w 1145"/>
                <a:gd name="T87" fmla="*/ 370 h 1053"/>
                <a:gd name="T88" fmla="*/ 370 w 1145"/>
                <a:gd name="T89" fmla="*/ 276 h 1053"/>
                <a:gd name="T90" fmla="*/ 372 w 1145"/>
                <a:gd name="T91" fmla="*/ 180 h 1053"/>
                <a:gd name="T92" fmla="*/ 383 w 1145"/>
                <a:gd name="T93" fmla="*/ 122 h 1053"/>
                <a:gd name="T94" fmla="*/ 440 w 1145"/>
                <a:gd name="T95" fmla="*/ 35 h 1053"/>
                <a:gd name="T96" fmla="*/ 491 w 1145"/>
                <a:gd name="T97" fmla="*/ 30 h 1053"/>
                <a:gd name="T98" fmla="*/ 558 w 1145"/>
                <a:gd name="T99" fmla="*/ 77 h 1053"/>
                <a:gd name="T100" fmla="*/ 637 w 1145"/>
                <a:gd name="T101" fmla="*/ 73 h 1053"/>
                <a:gd name="T102" fmla="*/ 670 w 1145"/>
                <a:gd name="T103" fmla="*/ 44 h 1053"/>
                <a:gd name="T104" fmla="*/ 734 w 1145"/>
                <a:gd name="T105" fmla="*/ 34 h 1053"/>
                <a:gd name="T106" fmla="*/ 795 w 1145"/>
                <a:gd name="T107" fmla="*/ 17 h 1053"/>
                <a:gd name="T108" fmla="*/ 828 w 1145"/>
                <a:gd name="T109" fmla="*/ 8 h 1053"/>
                <a:gd name="T110" fmla="*/ 859 w 1145"/>
                <a:gd name="T111" fmla="*/ 2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729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120 w 125"/>
                <a:gd name="T1" fmla="*/ 0 h 81"/>
                <a:gd name="T2" fmla="*/ 121 w 125"/>
                <a:gd name="T3" fmla="*/ 27 h 81"/>
                <a:gd name="T4" fmla="*/ 124 w 125"/>
                <a:gd name="T5" fmla="*/ 46 h 81"/>
                <a:gd name="T6" fmla="*/ 125 w 125"/>
                <a:gd name="T7" fmla="*/ 53 h 81"/>
                <a:gd name="T8" fmla="*/ 125 w 125"/>
                <a:gd name="T9" fmla="*/ 59 h 81"/>
                <a:gd name="T10" fmla="*/ 125 w 125"/>
                <a:gd name="T11" fmla="*/ 65 h 81"/>
                <a:gd name="T12" fmla="*/ 123 w 125"/>
                <a:gd name="T13" fmla="*/ 69 h 81"/>
                <a:gd name="T14" fmla="*/ 119 w 125"/>
                <a:gd name="T15" fmla="*/ 72 h 81"/>
                <a:gd name="T16" fmla="*/ 112 w 125"/>
                <a:gd name="T17" fmla="*/ 74 h 81"/>
                <a:gd name="T18" fmla="*/ 103 w 125"/>
                <a:gd name="T19" fmla="*/ 76 h 81"/>
                <a:gd name="T20" fmla="*/ 91 w 125"/>
                <a:gd name="T21" fmla="*/ 77 h 81"/>
                <a:gd name="T22" fmla="*/ 57 w 125"/>
                <a:gd name="T23" fmla="*/ 79 h 81"/>
                <a:gd name="T24" fmla="*/ 7 w 125"/>
                <a:gd name="T25" fmla="*/ 81 h 81"/>
                <a:gd name="T26" fmla="*/ 5 w 125"/>
                <a:gd name="T27" fmla="*/ 79 h 81"/>
                <a:gd name="T28" fmla="*/ 3 w 125"/>
                <a:gd name="T29" fmla="*/ 72 h 81"/>
                <a:gd name="T30" fmla="*/ 1 w 125"/>
                <a:gd name="T31" fmla="*/ 59 h 81"/>
                <a:gd name="T32" fmla="*/ 0 w 125"/>
                <a:gd name="T33" fmla="*/ 43 h 81"/>
                <a:gd name="T34" fmla="*/ 0 w 125"/>
                <a:gd name="T35" fmla="*/ 37 h 81"/>
                <a:gd name="T36" fmla="*/ 1 w 125"/>
                <a:gd name="T37" fmla="*/ 31 h 81"/>
                <a:gd name="T38" fmla="*/ 2 w 125"/>
                <a:gd name="T39" fmla="*/ 25 h 81"/>
                <a:gd name="T40" fmla="*/ 4 w 125"/>
                <a:gd name="T41" fmla="*/ 20 h 81"/>
                <a:gd name="T42" fmla="*/ 8 w 125"/>
                <a:gd name="T43" fmla="*/ 15 h 81"/>
                <a:gd name="T44" fmla="*/ 11 w 125"/>
                <a:gd name="T45" fmla="*/ 10 h 81"/>
                <a:gd name="T46" fmla="*/ 14 w 125"/>
                <a:gd name="T47" fmla="*/ 5 h 81"/>
                <a:gd name="T48" fmla="*/ 20 w 125"/>
                <a:gd name="T49" fmla="*/ 0 h 81"/>
                <a:gd name="T50" fmla="*/ 120 w 125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730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62 w 355"/>
                <a:gd name="T1" fmla="*/ 15 h 388"/>
                <a:gd name="T2" fmla="*/ 257 w 355"/>
                <a:gd name="T3" fmla="*/ 37 h 388"/>
                <a:gd name="T4" fmla="*/ 264 w 355"/>
                <a:gd name="T5" fmla="*/ 51 h 388"/>
                <a:gd name="T6" fmla="*/ 283 w 355"/>
                <a:gd name="T7" fmla="*/ 60 h 388"/>
                <a:gd name="T8" fmla="*/ 319 w 355"/>
                <a:gd name="T9" fmla="*/ 55 h 388"/>
                <a:gd name="T10" fmla="*/ 332 w 355"/>
                <a:gd name="T11" fmla="*/ 57 h 388"/>
                <a:gd name="T12" fmla="*/ 340 w 355"/>
                <a:gd name="T13" fmla="*/ 68 h 388"/>
                <a:gd name="T14" fmla="*/ 345 w 355"/>
                <a:gd name="T15" fmla="*/ 83 h 388"/>
                <a:gd name="T16" fmla="*/ 351 w 355"/>
                <a:gd name="T17" fmla="*/ 94 h 388"/>
                <a:gd name="T18" fmla="*/ 345 w 355"/>
                <a:gd name="T19" fmla="*/ 108 h 388"/>
                <a:gd name="T20" fmla="*/ 320 w 355"/>
                <a:gd name="T21" fmla="*/ 136 h 388"/>
                <a:gd name="T22" fmla="*/ 348 w 355"/>
                <a:gd name="T23" fmla="*/ 175 h 388"/>
                <a:gd name="T24" fmla="*/ 355 w 355"/>
                <a:gd name="T25" fmla="*/ 202 h 388"/>
                <a:gd name="T26" fmla="*/ 353 w 355"/>
                <a:gd name="T27" fmla="*/ 219 h 388"/>
                <a:gd name="T28" fmla="*/ 345 w 355"/>
                <a:gd name="T29" fmla="*/ 254 h 388"/>
                <a:gd name="T30" fmla="*/ 333 w 355"/>
                <a:gd name="T31" fmla="*/ 271 h 388"/>
                <a:gd name="T32" fmla="*/ 312 w 355"/>
                <a:gd name="T33" fmla="*/ 280 h 388"/>
                <a:gd name="T34" fmla="*/ 286 w 355"/>
                <a:gd name="T35" fmla="*/ 282 h 388"/>
                <a:gd name="T36" fmla="*/ 270 w 355"/>
                <a:gd name="T37" fmla="*/ 282 h 388"/>
                <a:gd name="T38" fmla="*/ 252 w 355"/>
                <a:gd name="T39" fmla="*/ 265 h 388"/>
                <a:gd name="T40" fmla="*/ 240 w 355"/>
                <a:gd name="T41" fmla="*/ 259 h 388"/>
                <a:gd name="T42" fmla="*/ 221 w 355"/>
                <a:gd name="T43" fmla="*/ 269 h 388"/>
                <a:gd name="T44" fmla="*/ 205 w 355"/>
                <a:gd name="T45" fmla="*/ 279 h 388"/>
                <a:gd name="T46" fmla="*/ 194 w 355"/>
                <a:gd name="T47" fmla="*/ 285 h 388"/>
                <a:gd name="T48" fmla="*/ 185 w 355"/>
                <a:gd name="T49" fmla="*/ 298 h 388"/>
                <a:gd name="T50" fmla="*/ 187 w 355"/>
                <a:gd name="T51" fmla="*/ 321 h 388"/>
                <a:gd name="T52" fmla="*/ 207 w 355"/>
                <a:gd name="T53" fmla="*/ 358 h 388"/>
                <a:gd name="T54" fmla="*/ 195 w 355"/>
                <a:gd name="T55" fmla="*/ 353 h 388"/>
                <a:gd name="T56" fmla="*/ 177 w 355"/>
                <a:gd name="T57" fmla="*/ 355 h 388"/>
                <a:gd name="T58" fmla="*/ 162 w 355"/>
                <a:gd name="T59" fmla="*/ 365 h 388"/>
                <a:gd name="T60" fmla="*/ 146 w 355"/>
                <a:gd name="T61" fmla="*/ 388 h 388"/>
                <a:gd name="T62" fmla="*/ 123 w 355"/>
                <a:gd name="T63" fmla="*/ 370 h 388"/>
                <a:gd name="T64" fmla="*/ 113 w 355"/>
                <a:gd name="T65" fmla="*/ 358 h 388"/>
                <a:gd name="T66" fmla="*/ 96 w 355"/>
                <a:gd name="T67" fmla="*/ 324 h 388"/>
                <a:gd name="T68" fmla="*/ 50 w 355"/>
                <a:gd name="T69" fmla="*/ 280 h 388"/>
                <a:gd name="T70" fmla="*/ 22 w 355"/>
                <a:gd name="T71" fmla="*/ 254 h 388"/>
                <a:gd name="T72" fmla="*/ 5 w 355"/>
                <a:gd name="T73" fmla="*/ 223 h 388"/>
                <a:gd name="T74" fmla="*/ 1 w 355"/>
                <a:gd name="T75" fmla="*/ 187 h 388"/>
                <a:gd name="T76" fmla="*/ 11 w 355"/>
                <a:gd name="T77" fmla="*/ 162 h 388"/>
                <a:gd name="T78" fmla="*/ 41 w 355"/>
                <a:gd name="T79" fmla="*/ 134 h 388"/>
                <a:gd name="T80" fmla="*/ 54 w 355"/>
                <a:gd name="T81" fmla="*/ 116 h 388"/>
                <a:gd name="T82" fmla="*/ 56 w 355"/>
                <a:gd name="T83" fmla="*/ 91 h 388"/>
                <a:gd name="T84" fmla="*/ 108 w 355"/>
                <a:gd name="T85" fmla="*/ 83 h 388"/>
                <a:gd name="T86" fmla="*/ 156 w 355"/>
                <a:gd name="T87" fmla="*/ 80 h 388"/>
                <a:gd name="T88" fmla="*/ 172 w 355"/>
                <a:gd name="T89" fmla="*/ 73 h 388"/>
                <a:gd name="T90" fmla="*/ 177 w 355"/>
                <a:gd name="T91" fmla="*/ 63 h 388"/>
                <a:gd name="T92" fmla="*/ 174 w 355"/>
                <a:gd name="T93" fmla="*/ 41 h 388"/>
                <a:gd name="T94" fmla="*/ 167 w 355"/>
                <a:gd name="T95" fmla="*/ 1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731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59 h 993"/>
                <a:gd name="T2" fmla="*/ 182 w 599"/>
                <a:gd name="T3" fmla="*/ 224 h 993"/>
                <a:gd name="T4" fmla="*/ 230 w 599"/>
                <a:gd name="T5" fmla="*/ 240 h 993"/>
                <a:gd name="T6" fmla="*/ 258 w 599"/>
                <a:gd name="T7" fmla="*/ 258 h 993"/>
                <a:gd name="T8" fmla="*/ 252 w 599"/>
                <a:gd name="T9" fmla="*/ 296 h 993"/>
                <a:gd name="T10" fmla="*/ 234 w 599"/>
                <a:gd name="T11" fmla="*/ 327 h 993"/>
                <a:gd name="T12" fmla="*/ 250 w 599"/>
                <a:gd name="T13" fmla="*/ 357 h 993"/>
                <a:gd name="T14" fmla="*/ 294 w 599"/>
                <a:gd name="T15" fmla="*/ 365 h 993"/>
                <a:gd name="T16" fmla="*/ 319 w 599"/>
                <a:gd name="T17" fmla="*/ 340 h 993"/>
                <a:gd name="T18" fmla="*/ 338 w 599"/>
                <a:gd name="T19" fmla="*/ 317 h 993"/>
                <a:gd name="T20" fmla="*/ 332 w 599"/>
                <a:gd name="T21" fmla="*/ 261 h 993"/>
                <a:gd name="T22" fmla="*/ 314 w 599"/>
                <a:gd name="T23" fmla="*/ 204 h 993"/>
                <a:gd name="T24" fmla="*/ 271 w 599"/>
                <a:gd name="T25" fmla="*/ 157 h 993"/>
                <a:gd name="T26" fmla="*/ 254 w 599"/>
                <a:gd name="T27" fmla="*/ 125 h 993"/>
                <a:gd name="T28" fmla="*/ 270 w 599"/>
                <a:gd name="T29" fmla="*/ 62 h 993"/>
                <a:gd name="T30" fmla="*/ 320 w 599"/>
                <a:gd name="T31" fmla="*/ 55 h 993"/>
                <a:gd name="T32" fmla="*/ 418 w 599"/>
                <a:gd name="T33" fmla="*/ 60 h 993"/>
                <a:gd name="T34" fmla="*/ 521 w 599"/>
                <a:gd name="T35" fmla="*/ 36 h 993"/>
                <a:gd name="T36" fmla="*/ 597 w 599"/>
                <a:gd name="T37" fmla="*/ 3 h 993"/>
                <a:gd name="T38" fmla="*/ 597 w 599"/>
                <a:gd name="T39" fmla="*/ 30 h 993"/>
                <a:gd name="T40" fmla="*/ 597 w 599"/>
                <a:gd name="T41" fmla="*/ 126 h 993"/>
                <a:gd name="T42" fmla="*/ 592 w 599"/>
                <a:gd name="T43" fmla="*/ 228 h 993"/>
                <a:gd name="T44" fmla="*/ 585 w 599"/>
                <a:gd name="T45" fmla="*/ 276 h 993"/>
                <a:gd name="T46" fmla="*/ 550 w 599"/>
                <a:gd name="T47" fmla="*/ 337 h 993"/>
                <a:gd name="T48" fmla="*/ 468 w 599"/>
                <a:gd name="T49" fmla="*/ 402 h 993"/>
                <a:gd name="T50" fmla="*/ 374 w 599"/>
                <a:gd name="T51" fmla="*/ 426 h 993"/>
                <a:gd name="T52" fmla="*/ 353 w 599"/>
                <a:gd name="T53" fmla="*/ 464 h 993"/>
                <a:gd name="T54" fmla="*/ 293 w 599"/>
                <a:gd name="T55" fmla="*/ 507 h 993"/>
                <a:gd name="T56" fmla="*/ 243 w 599"/>
                <a:gd name="T57" fmla="*/ 549 h 993"/>
                <a:gd name="T58" fmla="*/ 229 w 599"/>
                <a:gd name="T59" fmla="*/ 582 h 993"/>
                <a:gd name="T60" fmla="*/ 237 w 599"/>
                <a:gd name="T61" fmla="*/ 619 h 993"/>
                <a:gd name="T62" fmla="*/ 267 w 599"/>
                <a:gd name="T63" fmla="*/ 654 h 993"/>
                <a:gd name="T64" fmla="*/ 254 w 599"/>
                <a:gd name="T65" fmla="*/ 694 h 993"/>
                <a:gd name="T66" fmla="*/ 265 w 599"/>
                <a:gd name="T67" fmla="*/ 729 h 993"/>
                <a:gd name="T68" fmla="*/ 267 w 599"/>
                <a:gd name="T69" fmla="*/ 790 h 993"/>
                <a:gd name="T70" fmla="*/ 256 w 599"/>
                <a:gd name="T71" fmla="*/ 814 h 993"/>
                <a:gd name="T72" fmla="*/ 193 w 599"/>
                <a:gd name="T73" fmla="*/ 873 h 993"/>
                <a:gd name="T74" fmla="*/ 147 w 599"/>
                <a:gd name="T75" fmla="*/ 887 h 993"/>
                <a:gd name="T76" fmla="*/ 102 w 599"/>
                <a:gd name="T77" fmla="*/ 894 h 993"/>
                <a:gd name="T78" fmla="*/ 87 w 599"/>
                <a:gd name="T79" fmla="*/ 913 h 993"/>
                <a:gd name="T80" fmla="*/ 95 w 599"/>
                <a:gd name="T81" fmla="*/ 939 h 993"/>
                <a:gd name="T82" fmla="*/ 91 w 599"/>
                <a:gd name="T83" fmla="*/ 992 h 993"/>
                <a:gd name="T84" fmla="*/ 74 w 599"/>
                <a:gd name="T85" fmla="*/ 810 h 993"/>
                <a:gd name="T86" fmla="*/ 58 w 599"/>
                <a:gd name="T87" fmla="*/ 765 h 993"/>
                <a:gd name="T88" fmla="*/ 41 w 599"/>
                <a:gd name="T89" fmla="*/ 720 h 993"/>
                <a:gd name="T90" fmla="*/ 108 w 599"/>
                <a:gd name="T91" fmla="*/ 666 h 993"/>
                <a:gd name="T92" fmla="*/ 109 w 599"/>
                <a:gd name="T93" fmla="*/ 614 h 993"/>
                <a:gd name="T94" fmla="*/ 149 w 599"/>
                <a:gd name="T95" fmla="*/ 571 h 993"/>
                <a:gd name="T96" fmla="*/ 174 w 599"/>
                <a:gd name="T97" fmla="*/ 526 h 993"/>
                <a:gd name="T98" fmla="*/ 168 w 599"/>
                <a:gd name="T99" fmla="*/ 441 h 993"/>
                <a:gd name="T100" fmla="*/ 152 w 599"/>
                <a:gd name="T101" fmla="*/ 364 h 993"/>
                <a:gd name="T102" fmla="*/ 81 w 599"/>
                <a:gd name="T103" fmla="*/ 341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732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30 w 545"/>
                <a:gd name="T1" fmla="*/ 428 h 549"/>
                <a:gd name="T2" fmla="*/ 46 w 545"/>
                <a:gd name="T3" fmla="*/ 454 h 549"/>
                <a:gd name="T4" fmla="*/ 46 w 545"/>
                <a:gd name="T5" fmla="*/ 512 h 549"/>
                <a:gd name="T6" fmla="*/ 48 w 545"/>
                <a:gd name="T7" fmla="*/ 527 h 549"/>
                <a:gd name="T8" fmla="*/ 55 w 545"/>
                <a:gd name="T9" fmla="*/ 537 h 549"/>
                <a:gd name="T10" fmla="*/ 68 w 545"/>
                <a:gd name="T11" fmla="*/ 545 h 549"/>
                <a:gd name="T12" fmla="*/ 100 w 545"/>
                <a:gd name="T13" fmla="*/ 549 h 549"/>
                <a:gd name="T14" fmla="*/ 113 w 545"/>
                <a:gd name="T15" fmla="*/ 546 h 549"/>
                <a:gd name="T16" fmla="*/ 130 w 545"/>
                <a:gd name="T17" fmla="*/ 533 h 549"/>
                <a:gd name="T18" fmla="*/ 143 w 545"/>
                <a:gd name="T19" fmla="*/ 507 h 549"/>
                <a:gd name="T20" fmla="*/ 154 w 545"/>
                <a:gd name="T21" fmla="*/ 477 h 549"/>
                <a:gd name="T22" fmla="*/ 169 w 545"/>
                <a:gd name="T23" fmla="*/ 454 h 549"/>
                <a:gd name="T24" fmla="*/ 183 w 545"/>
                <a:gd name="T25" fmla="*/ 445 h 549"/>
                <a:gd name="T26" fmla="*/ 201 w 545"/>
                <a:gd name="T27" fmla="*/ 444 h 549"/>
                <a:gd name="T28" fmla="*/ 222 w 545"/>
                <a:gd name="T29" fmla="*/ 448 h 549"/>
                <a:gd name="T30" fmla="*/ 252 w 545"/>
                <a:gd name="T31" fmla="*/ 461 h 549"/>
                <a:gd name="T32" fmla="*/ 272 w 545"/>
                <a:gd name="T33" fmla="*/ 468 h 549"/>
                <a:gd name="T34" fmla="*/ 297 w 545"/>
                <a:gd name="T35" fmla="*/ 469 h 549"/>
                <a:gd name="T36" fmla="*/ 319 w 545"/>
                <a:gd name="T37" fmla="*/ 464 h 549"/>
                <a:gd name="T38" fmla="*/ 332 w 545"/>
                <a:gd name="T39" fmla="*/ 453 h 549"/>
                <a:gd name="T40" fmla="*/ 359 w 545"/>
                <a:gd name="T41" fmla="*/ 388 h 549"/>
                <a:gd name="T42" fmla="*/ 382 w 545"/>
                <a:gd name="T43" fmla="*/ 363 h 549"/>
                <a:gd name="T44" fmla="*/ 447 w 545"/>
                <a:gd name="T45" fmla="*/ 314 h 549"/>
                <a:gd name="T46" fmla="*/ 527 w 545"/>
                <a:gd name="T47" fmla="*/ 264 h 549"/>
                <a:gd name="T48" fmla="*/ 528 w 545"/>
                <a:gd name="T49" fmla="*/ 232 h 549"/>
                <a:gd name="T50" fmla="*/ 503 w 545"/>
                <a:gd name="T51" fmla="*/ 218 h 549"/>
                <a:gd name="T52" fmla="*/ 485 w 545"/>
                <a:gd name="T53" fmla="*/ 199 h 549"/>
                <a:gd name="T54" fmla="*/ 460 w 545"/>
                <a:gd name="T55" fmla="*/ 157 h 549"/>
                <a:gd name="T56" fmla="*/ 440 w 545"/>
                <a:gd name="T57" fmla="*/ 132 h 549"/>
                <a:gd name="T58" fmla="*/ 377 w 545"/>
                <a:gd name="T59" fmla="*/ 76 h 549"/>
                <a:gd name="T60" fmla="*/ 359 w 545"/>
                <a:gd name="T61" fmla="*/ 53 h 549"/>
                <a:gd name="T62" fmla="*/ 348 w 545"/>
                <a:gd name="T63" fmla="*/ 24 h 549"/>
                <a:gd name="T64" fmla="*/ 319 w 545"/>
                <a:gd name="T65" fmla="*/ 0 h 549"/>
                <a:gd name="T66" fmla="*/ 244 w 545"/>
                <a:gd name="T67" fmla="*/ 2 h 549"/>
                <a:gd name="T68" fmla="*/ 176 w 545"/>
                <a:gd name="T69" fmla="*/ 13 h 549"/>
                <a:gd name="T70" fmla="*/ 95 w 545"/>
                <a:gd name="T71" fmla="*/ 22 h 549"/>
                <a:gd name="T72" fmla="*/ 71 w 545"/>
                <a:gd name="T73" fmla="*/ 27 h 549"/>
                <a:gd name="T74" fmla="*/ 67 w 545"/>
                <a:gd name="T75" fmla="*/ 38 h 549"/>
                <a:gd name="T76" fmla="*/ 73 w 545"/>
                <a:gd name="T77" fmla="*/ 56 h 549"/>
                <a:gd name="T78" fmla="*/ 84 w 545"/>
                <a:gd name="T79" fmla="*/ 74 h 549"/>
                <a:gd name="T80" fmla="*/ 86 w 545"/>
                <a:gd name="T81" fmla="*/ 107 h 549"/>
                <a:gd name="T82" fmla="*/ 74 w 545"/>
                <a:gd name="T83" fmla="*/ 171 h 549"/>
                <a:gd name="T84" fmla="*/ 62 w 545"/>
                <a:gd name="T85" fmla="*/ 237 h 549"/>
                <a:gd name="T86" fmla="*/ 47 w 545"/>
                <a:gd name="T87" fmla="*/ 263 h 549"/>
                <a:gd name="T88" fmla="*/ 26 w 545"/>
                <a:gd name="T89" fmla="*/ 277 h 549"/>
                <a:gd name="T90" fmla="*/ 5 w 545"/>
                <a:gd name="T91" fmla="*/ 307 h 549"/>
                <a:gd name="T92" fmla="*/ 1 w 545"/>
                <a:gd name="T93" fmla="*/ 339 h 549"/>
                <a:gd name="T94" fmla="*/ 8 w 545"/>
                <a:gd name="T95" fmla="*/ 367 h 549"/>
                <a:gd name="T96" fmla="*/ 8 w 545"/>
                <a:gd name="T97" fmla="*/ 391 h 549"/>
                <a:gd name="T98" fmla="*/ 0 w 545"/>
                <a:gd name="T99" fmla="*/ 40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733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112 w 452"/>
                <a:gd name="T1" fmla="*/ 261 h 832"/>
                <a:gd name="T2" fmla="*/ 138 w 452"/>
                <a:gd name="T3" fmla="*/ 248 h 832"/>
                <a:gd name="T4" fmla="*/ 165 w 452"/>
                <a:gd name="T5" fmla="*/ 240 h 832"/>
                <a:gd name="T6" fmla="*/ 192 w 452"/>
                <a:gd name="T7" fmla="*/ 232 h 832"/>
                <a:gd name="T8" fmla="*/ 215 w 452"/>
                <a:gd name="T9" fmla="*/ 217 h 832"/>
                <a:gd name="T10" fmla="*/ 232 w 452"/>
                <a:gd name="T11" fmla="*/ 200 h 832"/>
                <a:gd name="T12" fmla="*/ 232 w 452"/>
                <a:gd name="T13" fmla="*/ 179 h 832"/>
                <a:gd name="T14" fmla="*/ 265 w 452"/>
                <a:gd name="T15" fmla="*/ 178 h 832"/>
                <a:gd name="T16" fmla="*/ 282 w 452"/>
                <a:gd name="T17" fmla="*/ 173 h 832"/>
                <a:gd name="T18" fmla="*/ 298 w 452"/>
                <a:gd name="T19" fmla="*/ 162 h 832"/>
                <a:gd name="T20" fmla="*/ 320 w 452"/>
                <a:gd name="T21" fmla="*/ 133 h 832"/>
                <a:gd name="T22" fmla="*/ 350 w 452"/>
                <a:gd name="T23" fmla="*/ 75 h 832"/>
                <a:gd name="T24" fmla="*/ 378 w 452"/>
                <a:gd name="T25" fmla="*/ 0 h 832"/>
                <a:gd name="T26" fmla="*/ 385 w 452"/>
                <a:gd name="T27" fmla="*/ 19 h 832"/>
                <a:gd name="T28" fmla="*/ 407 w 452"/>
                <a:gd name="T29" fmla="*/ 47 h 832"/>
                <a:gd name="T30" fmla="*/ 448 w 452"/>
                <a:gd name="T31" fmla="*/ 85 h 832"/>
                <a:gd name="T32" fmla="*/ 440 w 452"/>
                <a:gd name="T33" fmla="*/ 103 h 832"/>
                <a:gd name="T34" fmla="*/ 444 w 452"/>
                <a:gd name="T35" fmla="*/ 138 h 832"/>
                <a:gd name="T36" fmla="*/ 452 w 452"/>
                <a:gd name="T37" fmla="*/ 185 h 832"/>
                <a:gd name="T38" fmla="*/ 448 w 452"/>
                <a:gd name="T39" fmla="*/ 206 h 832"/>
                <a:gd name="T40" fmla="*/ 428 w 452"/>
                <a:gd name="T41" fmla="*/ 234 h 832"/>
                <a:gd name="T42" fmla="*/ 409 w 452"/>
                <a:gd name="T43" fmla="*/ 261 h 832"/>
                <a:gd name="T44" fmla="*/ 405 w 452"/>
                <a:gd name="T45" fmla="*/ 283 h 832"/>
                <a:gd name="T46" fmla="*/ 393 w 452"/>
                <a:gd name="T47" fmla="*/ 308 h 832"/>
                <a:gd name="T48" fmla="*/ 383 w 452"/>
                <a:gd name="T49" fmla="*/ 318 h 832"/>
                <a:gd name="T50" fmla="*/ 377 w 452"/>
                <a:gd name="T51" fmla="*/ 332 h 832"/>
                <a:gd name="T52" fmla="*/ 368 w 452"/>
                <a:gd name="T53" fmla="*/ 364 h 832"/>
                <a:gd name="T54" fmla="*/ 338 w 452"/>
                <a:gd name="T55" fmla="*/ 427 h 832"/>
                <a:gd name="T56" fmla="*/ 321 w 452"/>
                <a:gd name="T57" fmla="*/ 470 h 832"/>
                <a:gd name="T58" fmla="*/ 318 w 452"/>
                <a:gd name="T59" fmla="*/ 500 h 832"/>
                <a:gd name="T60" fmla="*/ 310 w 452"/>
                <a:gd name="T61" fmla="*/ 531 h 832"/>
                <a:gd name="T62" fmla="*/ 281 w 452"/>
                <a:gd name="T63" fmla="*/ 602 h 832"/>
                <a:gd name="T64" fmla="*/ 260 w 452"/>
                <a:gd name="T65" fmla="*/ 637 h 832"/>
                <a:gd name="T66" fmla="*/ 242 w 452"/>
                <a:gd name="T67" fmla="*/ 655 h 832"/>
                <a:gd name="T68" fmla="*/ 232 w 452"/>
                <a:gd name="T69" fmla="*/ 660 h 832"/>
                <a:gd name="T70" fmla="*/ 228 w 452"/>
                <a:gd name="T71" fmla="*/ 714 h 832"/>
                <a:gd name="T72" fmla="*/ 215 w 452"/>
                <a:gd name="T73" fmla="*/ 759 h 832"/>
                <a:gd name="T74" fmla="*/ 191 w 452"/>
                <a:gd name="T75" fmla="*/ 795 h 832"/>
                <a:gd name="T76" fmla="*/ 157 w 452"/>
                <a:gd name="T77" fmla="*/ 819 h 832"/>
                <a:gd name="T78" fmla="*/ 110 w 452"/>
                <a:gd name="T79" fmla="*/ 831 h 832"/>
                <a:gd name="T80" fmla="*/ 80 w 452"/>
                <a:gd name="T81" fmla="*/ 827 h 832"/>
                <a:gd name="T82" fmla="*/ 73 w 452"/>
                <a:gd name="T83" fmla="*/ 817 h 832"/>
                <a:gd name="T84" fmla="*/ 50 w 452"/>
                <a:gd name="T85" fmla="*/ 810 h 832"/>
                <a:gd name="T86" fmla="*/ 26 w 452"/>
                <a:gd name="T87" fmla="*/ 798 h 832"/>
                <a:gd name="T88" fmla="*/ 12 w 452"/>
                <a:gd name="T89" fmla="*/ 777 h 832"/>
                <a:gd name="T90" fmla="*/ 3 w 452"/>
                <a:gd name="T91" fmla="*/ 752 h 832"/>
                <a:gd name="T92" fmla="*/ 0 w 452"/>
                <a:gd name="T93" fmla="*/ 708 h 832"/>
                <a:gd name="T94" fmla="*/ 4 w 452"/>
                <a:gd name="T95" fmla="*/ 694 h 832"/>
                <a:gd name="T96" fmla="*/ 19 w 452"/>
                <a:gd name="T97" fmla="*/ 678 h 832"/>
                <a:gd name="T98" fmla="*/ 11 w 452"/>
                <a:gd name="T99" fmla="*/ 672 h 832"/>
                <a:gd name="T100" fmla="*/ 0 w 452"/>
                <a:gd name="T101" fmla="*/ 652 h 832"/>
                <a:gd name="T102" fmla="*/ 5 w 452"/>
                <a:gd name="T103" fmla="*/ 628 h 832"/>
                <a:gd name="T104" fmla="*/ 8 w 452"/>
                <a:gd name="T105" fmla="*/ 610 h 832"/>
                <a:gd name="T106" fmla="*/ 5 w 452"/>
                <a:gd name="T107" fmla="*/ 591 h 832"/>
                <a:gd name="T108" fmla="*/ 18 w 452"/>
                <a:gd name="T109" fmla="*/ 587 h 832"/>
                <a:gd name="T110" fmla="*/ 43 w 452"/>
                <a:gd name="T111" fmla="*/ 568 h 832"/>
                <a:gd name="T112" fmla="*/ 63 w 452"/>
                <a:gd name="T113" fmla="*/ 538 h 832"/>
                <a:gd name="T114" fmla="*/ 76 w 452"/>
                <a:gd name="T115" fmla="*/ 506 h 832"/>
                <a:gd name="T116" fmla="*/ 86 w 452"/>
                <a:gd name="T117" fmla="*/ 462 h 832"/>
                <a:gd name="T118" fmla="*/ 83 w 452"/>
                <a:gd name="T119" fmla="*/ 438 h 832"/>
                <a:gd name="T120" fmla="*/ 70 w 452"/>
                <a:gd name="T121" fmla="*/ 408 h 832"/>
                <a:gd name="T122" fmla="*/ 56 w 452"/>
                <a:gd name="T123" fmla="*/ 382 h 832"/>
                <a:gd name="T124" fmla="*/ 53 w 452"/>
                <a:gd name="T125" fmla="*/ 363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734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80 w 80"/>
                <a:gd name="T1" fmla="*/ 2 h 126"/>
                <a:gd name="T2" fmla="*/ 80 w 80"/>
                <a:gd name="T3" fmla="*/ 101 h 126"/>
                <a:gd name="T4" fmla="*/ 78 w 80"/>
                <a:gd name="T5" fmla="*/ 104 h 126"/>
                <a:gd name="T6" fmla="*/ 75 w 80"/>
                <a:gd name="T7" fmla="*/ 107 h 126"/>
                <a:gd name="T8" fmla="*/ 70 w 80"/>
                <a:gd name="T9" fmla="*/ 109 h 126"/>
                <a:gd name="T10" fmla="*/ 67 w 80"/>
                <a:gd name="T11" fmla="*/ 111 h 126"/>
                <a:gd name="T12" fmla="*/ 58 w 80"/>
                <a:gd name="T13" fmla="*/ 114 h 126"/>
                <a:gd name="T14" fmla="*/ 48 w 80"/>
                <a:gd name="T15" fmla="*/ 116 h 126"/>
                <a:gd name="T16" fmla="*/ 36 w 80"/>
                <a:gd name="T17" fmla="*/ 117 h 126"/>
                <a:gd name="T18" fmla="*/ 25 w 80"/>
                <a:gd name="T19" fmla="*/ 119 h 126"/>
                <a:gd name="T20" fmla="*/ 13 w 80"/>
                <a:gd name="T21" fmla="*/ 123 h 126"/>
                <a:gd name="T22" fmla="*/ 0 w 80"/>
                <a:gd name="T23" fmla="*/ 126 h 126"/>
                <a:gd name="T24" fmla="*/ 7 w 80"/>
                <a:gd name="T25" fmla="*/ 40 h 126"/>
                <a:gd name="T26" fmla="*/ 23 w 80"/>
                <a:gd name="T27" fmla="*/ 27 h 126"/>
                <a:gd name="T28" fmla="*/ 41 w 80"/>
                <a:gd name="T29" fmla="*/ 12 h 126"/>
                <a:gd name="T30" fmla="*/ 51 w 80"/>
                <a:gd name="T31" fmla="*/ 5 h 126"/>
                <a:gd name="T32" fmla="*/ 60 w 80"/>
                <a:gd name="T33" fmla="*/ 1 h 126"/>
                <a:gd name="T34" fmla="*/ 65 w 80"/>
                <a:gd name="T35" fmla="*/ 0 h 126"/>
                <a:gd name="T36" fmla="*/ 70 w 80"/>
                <a:gd name="T37" fmla="*/ 0 h 126"/>
                <a:gd name="T38" fmla="*/ 75 w 80"/>
                <a:gd name="T39" fmla="*/ 1 h 126"/>
                <a:gd name="T40" fmla="*/ 80 w 80"/>
                <a:gd name="T4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735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113 w 124"/>
                <a:gd name="T1" fmla="*/ 0 h 117"/>
                <a:gd name="T2" fmla="*/ 116 w 124"/>
                <a:gd name="T3" fmla="*/ 15 h 117"/>
                <a:gd name="T4" fmla="*/ 122 w 124"/>
                <a:gd name="T5" fmla="*/ 35 h 117"/>
                <a:gd name="T6" fmla="*/ 124 w 124"/>
                <a:gd name="T7" fmla="*/ 45 h 117"/>
                <a:gd name="T8" fmla="*/ 124 w 124"/>
                <a:gd name="T9" fmla="*/ 54 h 117"/>
                <a:gd name="T10" fmla="*/ 124 w 124"/>
                <a:gd name="T11" fmla="*/ 59 h 117"/>
                <a:gd name="T12" fmla="*/ 123 w 124"/>
                <a:gd name="T13" fmla="*/ 64 h 117"/>
                <a:gd name="T14" fmla="*/ 122 w 124"/>
                <a:gd name="T15" fmla="*/ 69 h 117"/>
                <a:gd name="T16" fmla="*/ 119 w 124"/>
                <a:gd name="T17" fmla="*/ 73 h 117"/>
                <a:gd name="T18" fmla="*/ 114 w 124"/>
                <a:gd name="T19" fmla="*/ 72 h 117"/>
                <a:gd name="T20" fmla="*/ 108 w 124"/>
                <a:gd name="T21" fmla="*/ 71 h 117"/>
                <a:gd name="T22" fmla="*/ 103 w 124"/>
                <a:gd name="T23" fmla="*/ 72 h 117"/>
                <a:gd name="T24" fmla="*/ 96 w 124"/>
                <a:gd name="T25" fmla="*/ 73 h 117"/>
                <a:gd name="T26" fmla="*/ 83 w 124"/>
                <a:gd name="T27" fmla="*/ 78 h 117"/>
                <a:gd name="T28" fmla="*/ 71 w 124"/>
                <a:gd name="T29" fmla="*/ 85 h 117"/>
                <a:gd name="T30" fmla="*/ 46 w 124"/>
                <a:gd name="T31" fmla="*/ 103 h 117"/>
                <a:gd name="T32" fmla="*/ 26 w 124"/>
                <a:gd name="T33" fmla="*/ 117 h 117"/>
                <a:gd name="T34" fmla="*/ 23 w 124"/>
                <a:gd name="T35" fmla="*/ 112 h 117"/>
                <a:gd name="T36" fmla="*/ 13 w 124"/>
                <a:gd name="T37" fmla="*/ 101 h 117"/>
                <a:gd name="T38" fmla="*/ 4 w 124"/>
                <a:gd name="T39" fmla="*/ 89 h 117"/>
                <a:gd name="T40" fmla="*/ 0 w 124"/>
                <a:gd name="T41" fmla="*/ 79 h 117"/>
                <a:gd name="T42" fmla="*/ 1 w 124"/>
                <a:gd name="T43" fmla="*/ 76 h 117"/>
                <a:gd name="T44" fmla="*/ 2 w 124"/>
                <a:gd name="T45" fmla="*/ 72 h 117"/>
                <a:gd name="T46" fmla="*/ 5 w 124"/>
                <a:gd name="T47" fmla="*/ 67 h 117"/>
                <a:gd name="T48" fmla="*/ 9 w 124"/>
                <a:gd name="T49" fmla="*/ 62 h 117"/>
                <a:gd name="T50" fmla="*/ 17 w 124"/>
                <a:gd name="T51" fmla="*/ 52 h 117"/>
                <a:gd name="T52" fmla="*/ 27 w 124"/>
                <a:gd name="T53" fmla="*/ 42 h 117"/>
                <a:gd name="T54" fmla="*/ 48 w 124"/>
                <a:gd name="T55" fmla="*/ 22 h 117"/>
                <a:gd name="T56" fmla="*/ 60 w 124"/>
                <a:gd name="T57" fmla="*/ 12 h 117"/>
                <a:gd name="T58" fmla="*/ 73 w 124"/>
                <a:gd name="T59" fmla="*/ 12 h 117"/>
                <a:gd name="T60" fmla="*/ 86 w 124"/>
                <a:gd name="T61" fmla="*/ 12 h 117"/>
                <a:gd name="T62" fmla="*/ 100 w 124"/>
                <a:gd name="T63" fmla="*/ 6 h 117"/>
                <a:gd name="T64" fmla="*/ 113 w 124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736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928 w 1156"/>
                <a:gd name="T1" fmla="*/ 191 h 900"/>
                <a:gd name="T2" fmla="*/ 859 w 1156"/>
                <a:gd name="T3" fmla="*/ 162 h 900"/>
                <a:gd name="T4" fmla="*/ 773 w 1156"/>
                <a:gd name="T5" fmla="*/ 111 h 900"/>
                <a:gd name="T6" fmla="*/ 617 w 1156"/>
                <a:gd name="T7" fmla="*/ 104 h 900"/>
                <a:gd name="T8" fmla="*/ 551 w 1156"/>
                <a:gd name="T9" fmla="*/ 154 h 900"/>
                <a:gd name="T10" fmla="*/ 504 w 1156"/>
                <a:gd name="T11" fmla="*/ 179 h 900"/>
                <a:gd name="T12" fmla="*/ 426 w 1156"/>
                <a:gd name="T13" fmla="*/ 197 h 900"/>
                <a:gd name="T14" fmla="*/ 383 w 1156"/>
                <a:gd name="T15" fmla="*/ 199 h 900"/>
                <a:gd name="T16" fmla="*/ 355 w 1156"/>
                <a:gd name="T17" fmla="*/ 173 h 900"/>
                <a:gd name="T18" fmla="*/ 260 w 1156"/>
                <a:gd name="T19" fmla="*/ 136 h 900"/>
                <a:gd name="T20" fmla="*/ 228 w 1156"/>
                <a:gd name="T21" fmla="*/ 86 h 900"/>
                <a:gd name="T22" fmla="*/ 220 w 1156"/>
                <a:gd name="T23" fmla="*/ 23 h 900"/>
                <a:gd name="T24" fmla="*/ 188 w 1156"/>
                <a:gd name="T25" fmla="*/ 1 h 900"/>
                <a:gd name="T26" fmla="*/ 155 w 1156"/>
                <a:gd name="T27" fmla="*/ 21 h 900"/>
                <a:gd name="T28" fmla="*/ 136 w 1156"/>
                <a:gd name="T29" fmla="*/ 67 h 900"/>
                <a:gd name="T30" fmla="*/ 79 w 1156"/>
                <a:gd name="T31" fmla="*/ 54 h 900"/>
                <a:gd name="T32" fmla="*/ 4 w 1156"/>
                <a:gd name="T33" fmla="*/ 16 h 900"/>
                <a:gd name="T34" fmla="*/ 5 w 1156"/>
                <a:gd name="T35" fmla="*/ 72 h 900"/>
                <a:gd name="T36" fmla="*/ 45 w 1156"/>
                <a:gd name="T37" fmla="*/ 146 h 900"/>
                <a:gd name="T38" fmla="*/ 73 w 1156"/>
                <a:gd name="T39" fmla="*/ 205 h 900"/>
                <a:gd name="T40" fmla="*/ 135 w 1156"/>
                <a:gd name="T41" fmla="*/ 284 h 900"/>
                <a:gd name="T42" fmla="*/ 122 w 1156"/>
                <a:gd name="T43" fmla="*/ 316 h 900"/>
                <a:gd name="T44" fmla="*/ 133 w 1156"/>
                <a:gd name="T45" fmla="*/ 370 h 900"/>
                <a:gd name="T46" fmla="*/ 188 w 1156"/>
                <a:gd name="T47" fmla="*/ 428 h 900"/>
                <a:gd name="T48" fmla="*/ 259 w 1156"/>
                <a:gd name="T49" fmla="*/ 456 h 900"/>
                <a:gd name="T50" fmla="*/ 259 w 1156"/>
                <a:gd name="T51" fmla="*/ 524 h 900"/>
                <a:gd name="T52" fmla="*/ 335 w 1156"/>
                <a:gd name="T53" fmla="*/ 581 h 900"/>
                <a:gd name="T54" fmla="*/ 423 w 1156"/>
                <a:gd name="T55" fmla="*/ 664 h 900"/>
                <a:gd name="T56" fmla="*/ 471 w 1156"/>
                <a:gd name="T57" fmla="*/ 720 h 900"/>
                <a:gd name="T58" fmla="*/ 504 w 1156"/>
                <a:gd name="T59" fmla="*/ 733 h 900"/>
                <a:gd name="T60" fmla="*/ 542 w 1156"/>
                <a:gd name="T61" fmla="*/ 755 h 900"/>
                <a:gd name="T62" fmla="*/ 598 w 1156"/>
                <a:gd name="T63" fmla="*/ 787 h 900"/>
                <a:gd name="T64" fmla="*/ 685 w 1156"/>
                <a:gd name="T65" fmla="*/ 795 h 900"/>
                <a:gd name="T66" fmla="*/ 732 w 1156"/>
                <a:gd name="T67" fmla="*/ 780 h 900"/>
                <a:gd name="T68" fmla="*/ 779 w 1156"/>
                <a:gd name="T69" fmla="*/ 764 h 900"/>
                <a:gd name="T70" fmla="*/ 801 w 1156"/>
                <a:gd name="T71" fmla="*/ 796 h 900"/>
                <a:gd name="T72" fmla="*/ 813 w 1156"/>
                <a:gd name="T73" fmla="*/ 857 h 900"/>
                <a:gd name="T74" fmla="*/ 874 w 1156"/>
                <a:gd name="T75" fmla="*/ 874 h 900"/>
                <a:gd name="T76" fmla="*/ 1011 w 1156"/>
                <a:gd name="T77" fmla="*/ 892 h 900"/>
                <a:gd name="T78" fmla="*/ 1091 w 1156"/>
                <a:gd name="T79" fmla="*/ 879 h 900"/>
                <a:gd name="T80" fmla="*/ 1099 w 1156"/>
                <a:gd name="T81" fmla="*/ 831 h 900"/>
                <a:gd name="T82" fmla="*/ 1156 w 1156"/>
                <a:gd name="T83" fmla="*/ 770 h 900"/>
                <a:gd name="T84" fmla="*/ 1132 w 1156"/>
                <a:gd name="T85" fmla="*/ 750 h 900"/>
                <a:gd name="T86" fmla="*/ 1096 w 1156"/>
                <a:gd name="T87" fmla="*/ 708 h 900"/>
                <a:gd name="T88" fmla="*/ 1031 w 1156"/>
                <a:gd name="T89" fmla="*/ 643 h 900"/>
                <a:gd name="T90" fmla="*/ 1018 w 1156"/>
                <a:gd name="T91" fmla="*/ 603 h 900"/>
                <a:gd name="T92" fmla="*/ 1044 w 1156"/>
                <a:gd name="T93" fmla="*/ 559 h 900"/>
                <a:gd name="T94" fmla="*/ 1048 w 1156"/>
                <a:gd name="T95" fmla="*/ 526 h 900"/>
                <a:gd name="T96" fmla="*/ 1030 w 1156"/>
                <a:gd name="T97" fmla="*/ 512 h 900"/>
                <a:gd name="T98" fmla="*/ 983 w 1156"/>
                <a:gd name="T99" fmla="*/ 507 h 900"/>
                <a:gd name="T100" fmla="*/ 954 w 1156"/>
                <a:gd name="T101" fmla="*/ 453 h 900"/>
                <a:gd name="T102" fmla="*/ 937 w 1156"/>
                <a:gd name="T103" fmla="*/ 373 h 900"/>
                <a:gd name="T104" fmla="*/ 924 w 1156"/>
                <a:gd name="T105" fmla="*/ 357 h 900"/>
                <a:gd name="T106" fmla="*/ 940 w 1156"/>
                <a:gd name="T107" fmla="*/ 334 h 900"/>
                <a:gd name="T108" fmla="*/ 960 w 1156"/>
                <a:gd name="T109" fmla="*/ 29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737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6 w 571"/>
                <a:gd name="T1" fmla="*/ 190 h 443"/>
                <a:gd name="T2" fmla="*/ 37 w 571"/>
                <a:gd name="T3" fmla="*/ 177 h 443"/>
                <a:gd name="T4" fmla="*/ 41 w 571"/>
                <a:gd name="T5" fmla="*/ 164 h 443"/>
                <a:gd name="T6" fmla="*/ 39 w 571"/>
                <a:gd name="T7" fmla="*/ 129 h 443"/>
                <a:gd name="T8" fmla="*/ 44 w 571"/>
                <a:gd name="T9" fmla="*/ 120 h 443"/>
                <a:gd name="T10" fmla="*/ 55 w 571"/>
                <a:gd name="T11" fmla="*/ 112 h 443"/>
                <a:gd name="T12" fmla="*/ 68 w 571"/>
                <a:gd name="T13" fmla="*/ 107 h 443"/>
                <a:gd name="T14" fmla="*/ 80 w 571"/>
                <a:gd name="T15" fmla="*/ 104 h 443"/>
                <a:gd name="T16" fmla="*/ 103 w 571"/>
                <a:gd name="T17" fmla="*/ 106 h 443"/>
                <a:gd name="T18" fmla="*/ 124 w 571"/>
                <a:gd name="T19" fmla="*/ 109 h 443"/>
                <a:gd name="T20" fmla="*/ 158 w 571"/>
                <a:gd name="T21" fmla="*/ 120 h 443"/>
                <a:gd name="T22" fmla="*/ 184 w 571"/>
                <a:gd name="T23" fmla="*/ 135 h 443"/>
                <a:gd name="T24" fmla="*/ 206 w 571"/>
                <a:gd name="T25" fmla="*/ 154 h 443"/>
                <a:gd name="T26" fmla="*/ 254 w 571"/>
                <a:gd name="T27" fmla="*/ 92 h 443"/>
                <a:gd name="T28" fmla="*/ 285 w 571"/>
                <a:gd name="T29" fmla="*/ 49 h 443"/>
                <a:gd name="T30" fmla="*/ 538 w 571"/>
                <a:gd name="T31" fmla="*/ 43 h 443"/>
                <a:gd name="T32" fmla="*/ 557 w 571"/>
                <a:gd name="T33" fmla="*/ 78 h 443"/>
                <a:gd name="T34" fmla="*/ 562 w 571"/>
                <a:gd name="T35" fmla="*/ 98 h 443"/>
                <a:gd name="T36" fmla="*/ 564 w 571"/>
                <a:gd name="T37" fmla="*/ 123 h 443"/>
                <a:gd name="T38" fmla="*/ 568 w 571"/>
                <a:gd name="T39" fmla="*/ 151 h 443"/>
                <a:gd name="T40" fmla="*/ 571 w 571"/>
                <a:gd name="T41" fmla="*/ 178 h 443"/>
                <a:gd name="T42" fmla="*/ 564 w 571"/>
                <a:gd name="T43" fmla="*/ 180 h 443"/>
                <a:gd name="T44" fmla="*/ 562 w 571"/>
                <a:gd name="T45" fmla="*/ 179 h 443"/>
                <a:gd name="T46" fmla="*/ 558 w 571"/>
                <a:gd name="T47" fmla="*/ 184 h 443"/>
                <a:gd name="T48" fmla="*/ 548 w 571"/>
                <a:gd name="T49" fmla="*/ 207 h 443"/>
                <a:gd name="T50" fmla="*/ 534 w 571"/>
                <a:gd name="T51" fmla="*/ 225 h 443"/>
                <a:gd name="T52" fmla="*/ 515 w 571"/>
                <a:gd name="T53" fmla="*/ 239 h 443"/>
                <a:gd name="T54" fmla="*/ 494 w 571"/>
                <a:gd name="T55" fmla="*/ 249 h 443"/>
                <a:gd name="T56" fmla="*/ 405 w 571"/>
                <a:gd name="T57" fmla="*/ 283 h 443"/>
                <a:gd name="T58" fmla="*/ 347 w 571"/>
                <a:gd name="T59" fmla="*/ 307 h 443"/>
                <a:gd name="T60" fmla="*/ 295 w 571"/>
                <a:gd name="T61" fmla="*/ 328 h 443"/>
                <a:gd name="T62" fmla="*/ 245 w 571"/>
                <a:gd name="T63" fmla="*/ 345 h 443"/>
                <a:gd name="T64" fmla="*/ 186 w 571"/>
                <a:gd name="T65" fmla="*/ 363 h 443"/>
                <a:gd name="T66" fmla="*/ 167 w 571"/>
                <a:gd name="T67" fmla="*/ 371 h 443"/>
                <a:gd name="T68" fmla="*/ 149 w 571"/>
                <a:gd name="T69" fmla="*/ 381 h 443"/>
                <a:gd name="T70" fmla="*/ 119 w 571"/>
                <a:gd name="T71" fmla="*/ 403 h 443"/>
                <a:gd name="T72" fmla="*/ 92 w 571"/>
                <a:gd name="T73" fmla="*/ 426 h 443"/>
                <a:gd name="T74" fmla="*/ 67 w 571"/>
                <a:gd name="T75" fmla="*/ 443 h 443"/>
                <a:gd name="T76" fmla="*/ 50 w 571"/>
                <a:gd name="T77" fmla="*/ 378 h 443"/>
                <a:gd name="T78" fmla="*/ 33 w 571"/>
                <a:gd name="T79" fmla="*/ 313 h 443"/>
                <a:gd name="T80" fmla="*/ 16 w 571"/>
                <a:gd name="T81" fmla="*/ 251 h 443"/>
                <a:gd name="T82" fmla="*/ 0 w 571"/>
                <a:gd name="T83" fmla="*/ 1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738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739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478 w 524"/>
                <a:gd name="T1" fmla="*/ 370 h 505"/>
                <a:gd name="T2" fmla="*/ 484 w 524"/>
                <a:gd name="T3" fmla="*/ 346 h 505"/>
                <a:gd name="T4" fmla="*/ 483 w 524"/>
                <a:gd name="T5" fmla="*/ 329 h 505"/>
                <a:gd name="T6" fmla="*/ 478 w 524"/>
                <a:gd name="T7" fmla="*/ 302 h 505"/>
                <a:gd name="T8" fmla="*/ 455 w 524"/>
                <a:gd name="T9" fmla="*/ 299 h 505"/>
                <a:gd name="T10" fmla="*/ 431 w 524"/>
                <a:gd name="T11" fmla="*/ 288 h 505"/>
                <a:gd name="T12" fmla="*/ 407 w 524"/>
                <a:gd name="T13" fmla="*/ 274 h 505"/>
                <a:gd name="T14" fmla="*/ 386 w 524"/>
                <a:gd name="T15" fmla="*/ 256 h 505"/>
                <a:gd name="T16" fmla="*/ 366 w 524"/>
                <a:gd name="T17" fmla="*/ 237 h 505"/>
                <a:gd name="T18" fmla="*/ 352 w 524"/>
                <a:gd name="T19" fmla="*/ 216 h 505"/>
                <a:gd name="T20" fmla="*/ 342 w 524"/>
                <a:gd name="T21" fmla="*/ 196 h 505"/>
                <a:gd name="T22" fmla="*/ 339 w 524"/>
                <a:gd name="T23" fmla="*/ 178 h 505"/>
                <a:gd name="T24" fmla="*/ 341 w 524"/>
                <a:gd name="T25" fmla="*/ 162 h 505"/>
                <a:gd name="T26" fmla="*/ 349 w 524"/>
                <a:gd name="T27" fmla="*/ 150 h 505"/>
                <a:gd name="T28" fmla="*/ 365 w 524"/>
                <a:gd name="T29" fmla="*/ 136 h 505"/>
                <a:gd name="T30" fmla="*/ 354 w 524"/>
                <a:gd name="T31" fmla="*/ 130 h 505"/>
                <a:gd name="T32" fmla="*/ 341 w 524"/>
                <a:gd name="T33" fmla="*/ 119 h 505"/>
                <a:gd name="T34" fmla="*/ 315 w 524"/>
                <a:gd name="T35" fmla="*/ 87 h 505"/>
                <a:gd name="T36" fmla="*/ 292 w 524"/>
                <a:gd name="T37" fmla="*/ 51 h 505"/>
                <a:gd name="T38" fmla="*/ 279 w 524"/>
                <a:gd name="T39" fmla="*/ 25 h 505"/>
                <a:gd name="T40" fmla="*/ 260 w 524"/>
                <a:gd name="T41" fmla="*/ 24 h 505"/>
                <a:gd name="T42" fmla="*/ 239 w 524"/>
                <a:gd name="T43" fmla="*/ 19 h 505"/>
                <a:gd name="T44" fmla="*/ 219 w 524"/>
                <a:gd name="T45" fmla="*/ 11 h 505"/>
                <a:gd name="T46" fmla="*/ 197 w 524"/>
                <a:gd name="T47" fmla="*/ 6 h 505"/>
                <a:gd name="T48" fmla="*/ 170 w 524"/>
                <a:gd name="T49" fmla="*/ 3 h 505"/>
                <a:gd name="T50" fmla="*/ 149 w 524"/>
                <a:gd name="T51" fmla="*/ 8 h 505"/>
                <a:gd name="T52" fmla="*/ 114 w 524"/>
                <a:gd name="T53" fmla="*/ 41 h 505"/>
                <a:gd name="T54" fmla="*/ 98 w 524"/>
                <a:gd name="T55" fmla="*/ 57 h 505"/>
                <a:gd name="T56" fmla="*/ 93 w 524"/>
                <a:gd name="T57" fmla="*/ 64 h 505"/>
                <a:gd name="T58" fmla="*/ 94 w 524"/>
                <a:gd name="T59" fmla="*/ 94 h 505"/>
                <a:gd name="T60" fmla="*/ 95 w 524"/>
                <a:gd name="T61" fmla="*/ 140 h 505"/>
                <a:gd name="T62" fmla="*/ 94 w 524"/>
                <a:gd name="T63" fmla="*/ 164 h 505"/>
                <a:gd name="T64" fmla="*/ 86 w 524"/>
                <a:gd name="T65" fmla="*/ 180 h 505"/>
                <a:gd name="T66" fmla="*/ 67 w 524"/>
                <a:gd name="T67" fmla="*/ 197 h 505"/>
                <a:gd name="T68" fmla="*/ 40 w 524"/>
                <a:gd name="T69" fmla="*/ 214 h 505"/>
                <a:gd name="T70" fmla="*/ 13 w 524"/>
                <a:gd name="T71" fmla="*/ 228 h 505"/>
                <a:gd name="T72" fmla="*/ 2 w 524"/>
                <a:gd name="T73" fmla="*/ 246 h 505"/>
                <a:gd name="T74" fmla="*/ 2 w 524"/>
                <a:gd name="T75" fmla="*/ 264 h 505"/>
                <a:gd name="T76" fmla="*/ 0 w 524"/>
                <a:gd name="T77" fmla="*/ 278 h 505"/>
                <a:gd name="T78" fmla="*/ 0 w 524"/>
                <a:gd name="T79" fmla="*/ 289 h 505"/>
                <a:gd name="T80" fmla="*/ 7 w 524"/>
                <a:gd name="T81" fmla="*/ 301 h 505"/>
                <a:gd name="T82" fmla="*/ 26 w 524"/>
                <a:gd name="T83" fmla="*/ 314 h 505"/>
                <a:gd name="T84" fmla="*/ 62 w 524"/>
                <a:gd name="T85" fmla="*/ 331 h 505"/>
                <a:gd name="T86" fmla="*/ 120 w 524"/>
                <a:gd name="T87" fmla="*/ 355 h 505"/>
                <a:gd name="T88" fmla="*/ 180 w 524"/>
                <a:gd name="T89" fmla="*/ 374 h 505"/>
                <a:gd name="T90" fmla="*/ 214 w 524"/>
                <a:gd name="T91" fmla="*/ 385 h 505"/>
                <a:gd name="T92" fmla="*/ 237 w 524"/>
                <a:gd name="T93" fmla="*/ 400 h 505"/>
                <a:gd name="T94" fmla="*/ 252 w 524"/>
                <a:gd name="T95" fmla="*/ 418 h 505"/>
                <a:gd name="T96" fmla="*/ 262 w 524"/>
                <a:gd name="T97" fmla="*/ 435 h 505"/>
                <a:gd name="T98" fmla="*/ 266 w 524"/>
                <a:gd name="T99" fmla="*/ 451 h 505"/>
                <a:gd name="T100" fmla="*/ 270 w 524"/>
                <a:gd name="T101" fmla="*/ 469 h 505"/>
                <a:gd name="T102" fmla="*/ 277 w 524"/>
                <a:gd name="T103" fmla="*/ 481 h 505"/>
                <a:gd name="T104" fmla="*/ 287 w 524"/>
                <a:gd name="T105" fmla="*/ 489 h 505"/>
                <a:gd name="T106" fmla="*/ 307 w 524"/>
                <a:gd name="T107" fmla="*/ 497 h 505"/>
                <a:gd name="T108" fmla="*/ 328 w 524"/>
                <a:gd name="T109" fmla="*/ 503 h 505"/>
                <a:gd name="T110" fmla="*/ 335 w 524"/>
                <a:gd name="T111" fmla="*/ 500 h 505"/>
                <a:gd name="T112" fmla="*/ 346 w 524"/>
                <a:gd name="T113" fmla="*/ 499 h 505"/>
                <a:gd name="T114" fmla="*/ 366 w 524"/>
                <a:gd name="T115" fmla="*/ 503 h 505"/>
                <a:gd name="T116" fmla="*/ 383 w 524"/>
                <a:gd name="T117" fmla="*/ 505 h 505"/>
                <a:gd name="T118" fmla="*/ 437 w 524"/>
                <a:gd name="T119" fmla="*/ 505 h 505"/>
                <a:gd name="T120" fmla="*/ 465 w 524"/>
                <a:gd name="T121" fmla="*/ 449 h 505"/>
                <a:gd name="T122" fmla="*/ 492 w 524"/>
                <a:gd name="T123" fmla="*/ 43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740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62 w 764"/>
                <a:gd name="T1" fmla="*/ 196 h 555"/>
                <a:gd name="T2" fmla="*/ 93 w 764"/>
                <a:gd name="T3" fmla="*/ 190 h 555"/>
                <a:gd name="T4" fmla="*/ 128 w 764"/>
                <a:gd name="T5" fmla="*/ 182 h 555"/>
                <a:gd name="T6" fmla="*/ 175 w 764"/>
                <a:gd name="T7" fmla="*/ 151 h 555"/>
                <a:gd name="T8" fmla="*/ 194 w 764"/>
                <a:gd name="T9" fmla="*/ 126 h 555"/>
                <a:gd name="T10" fmla="*/ 199 w 764"/>
                <a:gd name="T11" fmla="*/ 88 h 555"/>
                <a:gd name="T12" fmla="*/ 208 w 764"/>
                <a:gd name="T13" fmla="*/ 69 h 555"/>
                <a:gd name="T14" fmla="*/ 240 w 764"/>
                <a:gd name="T15" fmla="*/ 60 h 555"/>
                <a:gd name="T16" fmla="*/ 294 w 764"/>
                <a:gd name="T17" fmla="*/ 62 h 555"/>
                <a:gd name="T18" fmla="*/ 329 w 764"/>
                <a:gd name="T19" fmla="*/ 71 h 555"/>
                <a:gd name="T20" fmla="*/ 362 w 764"/>
                <a:gd name="T21" fmla="*/ 90 h 555"/>
                <a:gd name="T22" fmla="*/ 386 w 764"/>
                <a:gd name="T23" fmla="*/ 93 h 555"/>
                <a:gd name="T24" fmla="*/ 419 w 764"/>
                <a:gd name="T25" fmla="*/ 84 h 555"/>
                <a:gd name="T26" fmla="*/ 460 w 764"/>
                <a:gd name="T27" fmla="*/ 61 h 555"/>
                <a:gd name="T28" fmla="*/ 479 w 764"/>
                <a:gd name="T29" fmla="*/ 33 h 555"/>
                <a:gd name="T30" fmla="*/ 508 w 764"/>
                <a:gd name="T31" fmla="*/ 4 h 555"/>
                <a:gd name="T32" fmla="*/ 530 w 764"/>
                <a:gd name="T33" fmla="*/ 19 h 555"/>
                <a:gd name="T34" fmla="*/ 550 w 764"/>
                <a:gd name="T35" fmla="*/ 45 h 555"/>
                <a:gd name="T36" fmla="*/ 561 w 764"/>
                <a:gd name="T37" fmla="*/ 87 h 555"/>
                <a:gd name="T38" fmla="*/ 570 w 764"/>
                <a:gd name="T39" fmla="*/ 101 h 555"/>
                <a:gd name="T40" fmla="*/ 589 w 764"/>
                <a:gd name="T41" fmla="*/ 104 h 555"/>
                <a:gd name="T42" fmla="*/ 622 w 764"/>
                <a:gd name="T43" fmla="*/ 73 h 555"/>
                <a:gd name="T44" fmla="*/ 743 w 764"/>
                <a:gd name="T45" fmla="*/ 66 h 555"/>
                <a:gd name="T46" fmla="*/ 759 w 764"/>
                <a:gd name="T47" fmla="*/ 87 h 555"/>
                <a:gd name="T48" fmla="*/ 679 w 764"/>
                <a:gd name="T49" fmla="*/ 100 h 555"/>
                <a:gd name="T50" fmla="*/ 605 w 764"/>
                <a:gd name="T51" fmla="*/ 112 h 555"/>
                <a:gd name="T52" fmla="*/ 574 w 764"/>
                <a:gd name="T53" fmla="*/ 130 h 555"/>
                <a:gd name="T54" fmla="*/ 571 w 764"/>
                <a:gd name="T55" fmla="*/ 147 h 555"/>
                <a:gd name="T56" fmla="*/ 582 w 764"/>
                <a:gd name="T57" fmla="*/ 164 h 555"/>
                <a:gd name="T58" fmla="*/ 601 w 764"/>
                <a:gd name="T59" fmla="*/ 180 h 555"/>
                <a:gd name="T60" fmla="*/ 604 w 764"/>
                <a:gd name="T61" fmla="*/ 195 h 555"/>
                <a:gd name="T62" fmla="*/ 594 w 764"/>
                <a:gd name="T63" fmla="*/ 213 h 555"/>
                <a:gd name="T64" fmla="*/ 574 w 764"/>
                <a:gd name="T65" fmla="*/ 237 h 555"/>
                <a:gd name="T66" fmla="*/ 565 w 764"/>
                <a:gd name="T67" fmla="*/ 255 h 555"/>
                <a:gd name="T68" fmla="*/ 542 w 764"/>
                <a:gd name="T69" fmla="*/ 269 h 555"/>
                <a:gd name="T70" fmla="*/ 519 w 764"/>
                <a:gd name="T71" fmla="*/ 310 h 555"/>
                <a:gd name="T72" fmla="*/ 508 w 764"/>
                <a:gd name="T73" fmla="*/ 363 h 555"/>
                <a:gd name="T74" fmla="*/ 497 w 764"/>
                <a:gd name="T75" fmla="*/ 425 h 555"/>
                <a:gd name="T76" fmla="*/ 477 w 764"/>
                <a:gd name="T77" fmla="*/ 412 h 555"/>
                <a:gd name="T78" fmla="*/ 460 w 764"/>
                <a:gd name="T79" fmla="*/ 407 h 555"/>
                <a:gd name="T80" fmla="*/ 439 w 764"/>
                <a:gd name="T81" fmla="*/ 418 h 555"/>
                <a:gd name="T82" fmla="*/ 411 w 764"/>
                <a:gd name="T83" fmla="*/ 440 h 555"/>
                <a:gd name="T84" fmla="*/ 393 w 764"/>
                <a:gd name="T85" fmla="*/ 444 h 555"/>
                <a:gd name="T86" fmla="*/ 375 w 764"/>
                <a:gd name="T87" fmla="*/ 463 h 555"/>
                <a:gd name="T88" fmla="*/ 365 w 764"/>
                <a:gd name="T89" fmla="*/ 511 h 555"/>
                <a:gd name="T90" fmla="*/ 350 w 764"/>
                <a:gd name="T91" fmla="*/ 525 h 555"/>
                <a:gd name="T92" fmla="*/ 270 w 764"/>
                <a:gd name="T93" fmla="*/ 546 h 555"/>
                <a:gd name="T94" fmla="*/ 194 w 764"/>
                <a:gd name="T95" fmla="*/ 554 h 555"/>
                <a:gd name="T96" fmla="*/ 113 w 764"/>
                <a:gd name="T97" fmla="*/ 542 h 555"/>
                <a:gd name="T98" fmla="*/ 95 w 764"/>
                <a:gd name="T99" fmla="*/ 518 h 555"/>
                <a:gd name="T100" fmla="*/ 115 w 764"/>
                <a:gd name="T101" fmla="*/ 488 h 555"/>
                <a:gd name="T102" fmla="*/ 125 w 764"/>
                <a:gd name="T103" fmla="*/ 462 h 555"/>
                <a:gd name="T104" fmla="*/ 123 w 764"/>
                <a:gd name="T105" fmla="*/ 442 h 555"/>
                <a:gd name="T106" fmla="*/ 111 w 764"/>
                <a:gd name="T107" fmla="*/ 433 h 555"/>
                <a:gd name="T108" fmla="*/ 69 w 764"/>
                <a:gd name="T109" fmla="*/ 431 h 555"/>
                <a:gd name="T110" fmla="*/ 52 w 764"/>
                <a:gd name="T111" fmla="*/ 421 h 555"/>
                <a:gd name="T112" fmla="*/ 34 w 764"/>
                <a:gd name="T113" fmla="*/ 384 h 555"/>
                <a:gd name="T114" fmla="*/ 19 w 764"/>
                <a:gd name="T115" fmla="*/ 309 h 555"/>
                <a:gd name="T116" fmla="*/ 10 w 764"/>
                <a:gd name="T117" fmla="*/ 291 h 555"/>
                <a:gd name="T118" fmla="*/ 0 w 764"/>
                <a:gd name="T119" fmla="*/ 280 h 555"/>
                <a:gd name="T120" fmla="*/ 2 w 764"/>
                <a:gd name="T121" fmla="*/ 268 h 555"/>
                <a:gd name="T122" fmla="*/ 22 w 764"/>
                <a:gd name="T123" fmla="*/ 248 h 555"/>
                <a:gd name="T124" fmla="*/ 34 w 764"/>
                <a:gd name="T125" fmla="*/ 22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741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779 w 831"/>
                <a:gd name="T1" fmla="*/ 82 h 812"/>
                <a:gd name="T2" fmla="*/ 707 w 831"/>
                <a:gd name="T3" fmla="*/ 29 h 812"/>
                <a:gd name="T4" fmla="*/ 562 w 831"/>
                <a:gd name="T5" fmla="*/ 10 h 812"/>
                <a:gd name="T6" fmla="*/ 499 w 831"/>
                <a:gd name="T7" fmla="*/ 29 h 812"/>
                <a:gd name="T8" fmla="*/ 486 w 831"/>
                <a:gd name="T9" fmla="*/ 49 h 812"/>
                <a:gd name="T10" fmla="*/ 497 w 831"/>
                <a:gd name="T11" fmla="*/ 71 h 812"/>
                <a:gd name="T12" fmla="*/ 517 w 831"/>
                <a:gd name="T13" fmla="*/ 90 h 812"/>
                <a:gd name="T14" fmla="*/ 516 w 831"/>
                <a:gd name="T15" fmla="*/ 111 h 812"/>
                <a:gd name="T16" fmla="*/ 491 w 831"/>
                <a:gd name="T17" fmla="*/ 140 h 812"/>
                <a:gd name="T18" fmla="*/ 480 w 831"/>
                <a:gd name="T19" fmla="*/ 162 h 812"/>
                <a:gd name="T20" fmla="*/ 450 w 831"/>
                <a:gd name="T21" fmla="*/ 184 h 812"/>
                <a:gd name="T22" fmla="*/ 427 w 831"/>
                <a:gd name="T23" fmla="*/ 243 h 812"/>
                <a:gd name="T24" fmla="*/ 420 w 831"/>
                <a:gd name="T25" fmla="*/ 332 h 812"/>
                <a:gd name="T26" fmla="*/ 392 w 831"/>
                <a:gd name="T27" fmla="*/ 319 h 812"/>
                <a:gd name="T28" fmla="*/ 370 w 831"/>
                <a:gd name="T29" fmla="*/ 315 h 812"/>
                <a:gd name="T30" fmla="*/ 338 w 831"/>
                <a:gd name="T31" fmla="*/ 339 h 812"/>
                <a:gd name="T32" fmla="*/ 313 w 831"/>
                <a:gd name="T33" fmla="*/ 351 h 812"/>
                <a:gd name="T34" fmla="*/ 290 w 831"/>
                <a:gd name="T35" fmla="*/ 370 h 812"/>
                <a:gd name="T36" fmla="*/ 280 w 831"/>
                <a:gd name="T37" fmla="*/ 424 h 812"/>
                <a:gd name="T38" fmla="*/ 235 w 831"/>
                <a:gd name="T39" fmla="*/ 442 h 812"/>
                <a:gd name="T40" fmla="*/ 127 w 831"/>
                <a:gd name="T41" fmla="*/ 462 h 812"/>
                <a:gd name="T42" fmla="*/ 26 w 831"/>
                <a:gd name="T43" fmla="*/ 449 h 812"/>
                <a:gd name="T44" fmla="*/ 51 w 831"/>
                <a:gd name="T45" fmla="*/ 505 h 812"/>
                <a:gd name="T46" fmla="*/ 96 w 831"/>
                <a:gd name="T47" fmla="*/ 540 h 812"/>
                <a:gd name="T48" fmla="*/ 123 w 831"/>
                <a:gd name="T49" fmla="*/ 577 h 812"/>
                <a:gd name="T50" fmla="*/ 142 w 831"/>
                <a:gd name="T51" fmla="*/ 596 h 812"/>
                <a:gd name="T52" fmla="*/ 99 w 831"/>
                <a:gd name="T53" fmla="*/ 647 h 812"/>
                <a:gd name="T54" fmla="*/ 87 w 831"/>
                <a:gd name="T55" fmla="*/ 671 h 812"/>
                <a:gd name="T56" fmla="*/ 109 w 831"/>
                <a:gd name="T57" fmla="*/ 720 h 812"/>
                <a:gd name="T58" fmla="*/ 222 w 831"/>
                <a:gd name="T59" fmla="*/ 710 h 812"/>
                <a:gd name="T60" fmla="*/ 302 w 831"/>
                <a:gd name="T61" fmla="*/ 705 h 812"/>
                <a:gd name="T62" fmla="*/ 330 w 831"/>
                <a:gd name="T63" fmla="*/ 721 h 812"/>
                <a:gd name="T64" fmla="*/ 359 w 831"/>
                <a:gd name="T65" fmla="*/ 756 h 812"/>
                <a:gd name="T66" fmla="*/ 408 w 831"/>
                <a:gd name="T67" fmla="*/ 785 h 812"/>
                <a:gd name="T68" fmla="*/ 449 w 831"/>
                <a:gd name="T69" fmla="*/ 803 h 812"/>
                <a:gd name="T70" fmla="*/ 460 w 831"/>
                <a:gd name="T71" fmla="*/ 791 h 812"/>
                <a:gd name="T72" fmla="*/ 487 w 831"/>
                <a:gd name="T73" fmla="*/ 774 h 812"/>
                <a:gd name="T74" fmla="*/ 554 w 831"/>
                <a:gd name="T75" fmla="*/ 764 h 812"/>
                <a:gd name="T76" fmla="*/ 597 w 831"/>
                <a:gd name="T77" fmla="*/ 750 h 812"/>
                <a:gd name="T78" fmla="*/ 618 w 831"/>
                <a:gd name="T79" fmla="*/ 727 h 812"/>
                <a:gd name="T80" fmla="*/ 584 w 831"/>
                <a:gd name="T81" fmla="*/ 700 h 812"/>
                <a:gd name="T82" fmla="*/ 542 w 831"/>
                <a:gd name="T83" fmla="*/ 641 h 812"/>
                <a:gd name="T84" fmla="*/ 526 w 831"/>
                <a:gd name="T85" fmla="*/ 624 h 812"/>
                <a:gd name="T86" fmla="*/ 526 w 831"/>
                <a:gd name="T87" fmla="*/ 578 h 812"/>
                <a:gd name="T88" fmla="*/ 582 w 831"/>
                <a:gd name="T89" fmla="*/ 563 h 812"/>
                <a:gd name="T90" fmla="*/ 622 w 831"/>
                <a:gd name="T91" fmla="*/ 531 h 812"/>
                <a:gd name="T92" fmla="*/ 688 w 831"/>
                <a:gd name="T93" fmla="*/ 417 h 812"/>
                <a:gd name="T94" fmla="*/ 730 w 831"/>
                <a:gd name="T95" fmla="*/ 368 h 812"/>
                <a:gd name="T96" fmla="*/ 725 w 831"/>
                <a:gd name="T97" fmla="*/ 330 h 812"/>
                <a:gd name="T98" fmla="*/ 729 w 831"/>
                <a:gd name="T99" fmla="*/ 305 h 812"/>
                <a:gd name="T100" fmla="*/ 751 w 831"/>
                <a:gd name="T101" fmla="*/ 289 h 812"/>
                <a:gd name="T102" fmla="*/ 670 w 831"/>
                <a:gd name="T103" fmla="*/ 207 h 812"/>
                <a:gd name="T104" fmla="*/ 758 w 831"/>
                <a:gd name="T105" fmla="*/ 140 h 812"/>
                <a:gd name="T106" fmla="*/ 805 w 831"/>
                <a:gd name="T107" fmla="*/ 123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742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438 w 505"/>
                <a:gd name="T1" fmla="*/ 1067 h 1121"/>
                <a:gd name="T2" fmla="*/ 443 w 505"/>
                <a:gd name="T3" fmla="*/ 1028 h 1121"/>
                <a:gd name="T4" fmla="*/ 399 w 505"/>
                <a:gd name="T5" fmla="*/ 1022 h 1121"/>
                <a:gd name="T6" fmla="*/ 405 w 505"/>
                <a:gd name="T7" fmla="*/ 957 h 1121"/>
                <a:gd name="T8" fmla="*/ 419 w 505"/>
                <a:gd name="T9" fmla="*/ 931 h 1121"/>
                <a:gd name="T10" fmla="*/ 413 w 505"/>
                <a:gd name="T11" fmla="*/ 899 h 1121"/>
                <a:gd name="T12" fmla="*/ 398 w 505"/>
                <a:gd name="T13" fmla="*/ 893 h 1121"/>
                <a:gd name="T14" fmla="*/ 382 w 505"/>
                <a:gd name="T15" fmla="*/ 838 h 1121"/>
                <a:gd name="T16" fmla="*/ 324 w 505"/>
                <a:gd name="T17" fmla="*/ 719 h 1121"/>
                <a:gd name="T18" fmla="*/ 296 w 505"/>
                <a:gd name="T19" fmla="*/ 703 h 1121"/>
                <a:gd name="T20" fmla="*/ 282 w 505"/>
                <a:gd name="T21" fmla="*/ 718 h 1121"/>
                <a:gd name="T22" fmla="*/ 226 w 505"/>
                <a:gd name="T23" fmla="*/ 742 h 1121"/>
                <a:gd name="T24" fmla="*/ 169 w 505"/>
                <a:gd name="T25" fmla="*/ 736 h 1121"/>
                <a:gd name="T26" fmla="*/ 133 w 505"/>
                <a:gd name="T27" fmla="*/ 567 h 1121"/>
                <a:gd name="T28" fmla="*/ 101 w 505"/>
                <a:gd name="T29" fmla="*/ 520 h 1121"/>
                <a:gd name="T30" fmla="*/ 51 w 505"/>
                <a:gd name="T31" fmla="*/ 502 h 1121"/>
                <a:gd name="T32" fmla="*/ 8 w 505"/>
                <a:gd name="T33" fmla="*/ 471 h 1121"/>
                <a:gd name="T34" fmla="*/ 23 w 505"/>
                <a:gd name="T35" fmla="*/ 445 h 1121"/>
                <a:gd name="T36" fmla="*/ 58 w 505"/>
                <a:gd name="T37" fmla="*/ 361 h 1121"/>
                <a:gd name="T38" fmla="*/ 67 w 505"/>
                <a:gd name="T39" fmla="*/ 277 h 1121"/>
                <a:gd name="T40" fmla="*/ 80 w 505"/>
                <a:gd name="T41" fmla="*/ 265 h 1121"/>
                <a:gd name="T42" fmla="*/ 113 w 505"/>
                <a:gd name="T43" fmla="*/ 258 h 1121"/>
                <a:gd name="T44" fmla="*/ 134 w 505"/>
                <a:gd name="T45" fmla="*/ 222 h 1121"/>
                <a:gd name="T46" fmla="*/ 140 w 505"/>
                <a:gd name="T47" fmla="*/ 117 h 1121"/>
                <a:gd name="T48" fmla="*/ 159 w 505"/>
                <a:gd name="T49" fmla="*/ 98 h 1121"/>
                <a:gd name="T50" fmla="*/ 213 w 505"/>
                <a:gd name="T51" fmla="*/ 74 h 1121"/>
                <a:gd name="T52" fmla="*/ 234 w 505"/>
                <a:gd name="T53" fmla="*/ 21 h 1121"/>
                <a:gd name="T54" fmla="*/ 277 w 505"/>
                <a:gd name="T55" fmla="*/ 31 h 1121"/>
                <a:gd name="T56" fmla="*/ 312 w 505"/>
                <a:gd name="T57" fmla="*/ 49 h 1121"/>
                <a:gd name="T58" fmla="*/ 337 w 505"/>
                <a:gd name="T59" fmla="*/ 122 h 1121"/>
                <a:gd name="T60" fmla="*/ 335 w 505"/>
                <a:gd name="T61" fmla="*/ 167 h 1121"/>
                <a:gd name="T62" fmla="*/ 300 w 505"/>
                <a:gd name="T63" fmla="*/ 216 h 1121"/>
                <a:gd name="T64" fmla="*/ 293 w 505"/>
                <a:gd name="T65" fmla="*/ 245 h 1121"/>
                <a:gd name="T66" fmla="*/ 309 w 505"/>
                <a:gd name="T67" fmla="*/ 261 h 1121"/>
                <a:gd name="T68" fmla="*/ 346 w 505"/>
                <a:gd name="T69" fmla="*/ 270 h 1121"/>
                <a:gd name="T70" fmla="*/ 371 w 505"/>
                <a:gd name="T71" fmla="*/ 291 h 1121"/>
                <a:gd name="T72" fmla="*/ 398 w 505"/>
                <a:gd name="T73" fmla="*/ 345 h 1121"/>
                <a:gd name="T74" fmla="*/ 430 w 505"/>
                <a:gd name="T75" fmla="*/ 400 h 1121"/>
                <a:gd name="T76" fmla="*/ 464 w 505"/>
                <a:gd name="T77" fmla="*/ 418 h 1121"/>
                <a:gd name="T78" fmla="*/ 505 w 505"/>
                <a:gd name="T79" fmla="*/ 418 h 1121"/>
                <a:gd name="T80" fmla="*/ 476 w 505"/>
                <a:gd name="T81" fmla="*/ 494 h 1121"/>
                <a:gd name="T82" fmla="*/ 427 w 505"/>
                <a:gd name="T83" fmla="*/ 510 h 1121"/>
                <a:gd name="T84" fmla="*/ 383 w 505"/>
                <a:gd name="T85" fmla="*/ 528 h 1121"/>
                <a:gd name="T86" fmla="*/ 360 w 505"/>
                <a:gd name="T87" fmla="*/ 572 h 1121"/>
                <a:gd name="T88" fmla="*/ 370 w 505"/>
                <a:gd name="T89" fmla="*/ 637 h 1121"/>
                <a:gd name="T90" fmla="*/ 402 w 505"/>
                <a:gd name="T91" fmla="*/ 683 h 1121"/>
                <a:gd name="T92" fmla="*/ 430 w 505"/>
                <a:gd name="T93" fmla="*/ 735 h 1121"/>
                <a:gd name="T94" fmla="*/ 428 w 505"/>
                <a:gd name="T95" fmla="*/ 776 h 1121"/>
                <a:gd name="T96" fmla="*/ 419 w 505"/>
                <a:gd name="T97" fmla="*/ 801 h 1121"/>
                <a:gd name="T98" fmla="*/ 435 w 505"/>
                <a:gd name="T99" fmla="*/ 851 h 1121"/>
                <a:gd name="T100" fmla="*/ 483 w 505"/>
                <a:gd name="T101" fmla="*/ 965 h 1121"/>
                <a:gd name="T102" fmla="*/ 458 w 505"/>
                <a:gd name="T103" fmla="*/ 108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743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180 w 180"/>
                <a:gd name="T1" fmla="*/ 7 h 112"/>
                <a:gd name="T2" fmla="*/ 171 w 180"/>
                <a:gd name="T3" fmla="*/ 24 h 112"/>
                <a:gd name="T4" fmla="*/ 163 w 180"/>
                <a:gd name="T5" fmla="*/ 39 h 112"/>
                <a:gd name="T6" fmla="*/ 152 w 180"/>
                <a:gd name="T7" fmla="*/ 53 h 112"/>
                <a:gd name="T8" fmla="*/ 141 w 180"/>
                <a:gd name="T9" fmla="*/ 66 h 112"/>
                <a:gd name="T10" fmla="*/ 129 w 180"/>
                <a:gd name="T11" fmla="*/ 80 h 112"/>
                <a:gd name="T12" fmla="*/ 115 w 180"/>
                <a:gd name="T13" fmla="*/ 92 h 112"/>
                <a:gd name="T14" fmla="*/ 101 w 180"/>
                <a:gd name="T15" fmla="*/ 102 h 112"/>
                <a:gd name="T16" fmla="*/ 87 w 180"/>
                <a:gd name="T17" fmla="*/ 112 h 112"/>
                <a:gd name="T18" fmla="*/ 82 w 180"/>
                <a:gd name="T19" fmla="*/ 107 h 112"/>
                <a:gd name="T20" fmla="*/ 79 w 180"/>
                <a:gd name="T21" fmla="*/ 101 h 112"/>
                <a:gd name="T22" fmla="*/ 76 w 180"/>
                <a:gd name="T23" fmla="*/ 95 h 112"/>
                <a:gd name="T24" fmla="*/ 74 w 180"/>
                <a:gd name="T25" fmla="*/ 88 h 112"/>
                <a:gd name="T26" fmla="*/ 70 w 180"/>
                <a:gd name="T27" fmla="*/ 81 h 112"/>
                <a:gd name="T28" fmla="*/ 68 w 180"/>
                <a:gd name="T29" fmla="*/ 74 h 112"/>
                <a:gd name="T30" fmla="*/ 65 w 180"/>
                <a:gd name="T31" fmla="*/ 69 h 112"/>
                <a:gd name="T32" fmla="*/ 60 w 180"/>
                <a:gd name="T33" fmla="*/ 63 h 112"/>
                <a:gd name="T34" fmla="*/ 45 w 180"/>
                <a:gd name="T35" fmla="*/ 48 h 112"/>
                <a:gd name="T36" fmla="*/ 36 w 180"/>
                <a:gd name="T37" fmla="*/ 38 h 112"/>
                <a:gd name="T38" fmla="*/ 30 w 180"/>
                <a:gd name="T39" fmla="*/ 33 h 112"/>
                <a:gd name="T40" fmla="*/ 25 w 180"/>
                <a:gd name="T41" fmla="*/ 31 h 112"/>
                <a:gd name="T42" fmla="*/ 18 w 180"/>
                <a:gd name="T43" fmla="*/ 30 h 112"/>
                <a:gd name="T44" fmla="*/ 0 w 180"/>
                <a:gd name="T45" fmla="*/ 26 h 112"/>
                <a:gd name="T46" fmla="*/ 26 w 180"/>
                <a:gd name="T47" fmla="*/ 14 h 112"/>
                <a:gd name="T48" fmla="*/ 41 w 180"/>
                <a:gd name="T49" fmla="*/ 9 h 112"/>
                <a:gd name="T50" fmla="*/ 56 w 180"/>
                <a:gd name="T51" fmla="*/ 5 h 112"/>
                <a:gd name="T52" fmla="*/ 74 w 180"/>
                <a:gd name="T53" fmla="*/ 3 h 112"/>
                <a:gd name="T54" fmla="*/ 93 w 180"/>
                <a:gd name="T55" fmla="*/ 1 h 112"/>
                <a:gd name="T56" fmla="*/ 114 w 180"/>
                <a:gd name="T57" fmla="*/ 0 h 112"/>
                <a:gd name="T58" fmla="*/ 135 w 180"/>
                <a:gd name="T59" fmla="*/ 1 h 112"/>
                <a:gd name="T60" fmla="*/ 157 w 180"/>
                <a:gd name="T61" fmla="*/ 3 h 112"/>
                <a:gd name="T62" fmla="*/ 180 w 180"/>
                <a:gd name="T63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744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68 h 192"/>
                <a:gd name="T2" fmla="*/ 27 w 173"/>
                <a:gd name="T3" fmla="*/ 42 h 192"/>
                <a:gd name="T4" fmla="*/ 51 w 173"/>
                <a:gd name="T5" fmla="*/ 21 h 192"/>
                <a:gd name="T6" fmla="*/ 56 w 173"/>
                <a:gd name="T7" fmla="*/ 16 h 192"/>
                <a:gd name="T8" fmla="*/ 63 w 173"/>
                <a:gd name="T9" fmla="*/ 12 h 192"/>
                <a:gd name="T10" fmla="*/ 70 w 173"/>
                <a:gd name="T11" fmla="*/ 8 h 192"/>
                <a:gd name="T12" fmla="*/ 76 w 173"/>
                <a:gd name="T13" fmla="*/ 6 h 192"/>
                <a:gd name="T14" fmla="*/ 83 w 173"/>
                <a:gd name="T15" fmla="*/ 3 h 192"/>
                <a:gd name="T16" fmla="*/ 90 w 173"/>
                <a:gd name="T17" fmla="*/ 2 h 192"/>
                <a:gd name="T18" fmla="*/ 98 w 173"/>
                <a:gd name="T19" fmla="*/ 1 h 192"/>
                <a:gd name="T20" fmla="*/ 107 w 173"/>
                <a:gd name="T21" fmla="*/ 0 h 192"/>
                <a:gd name="T22" fmla="*/ 116 w 173"/>
                <a:gd name="T23" fmla="*/ 1 h 192"/>
                <a:gd name="T24" fmla="*/ 124 w 173"/>
                <a:gd name="T25" fmla="*/ 2 h 192"/>
                <a:gd name="T26" fmla="*/ 132 w 173"/>
                <a:gd name="T27" fmla="*/ 5 h 192"/>
                <a:gd name="T28" fmla="*/ 139 w 173"/>
                <a:gd name="T29" fmla="*/ 8 h 192"/>
                <a:gd name="T30" fmla="*/ 145 w 173"/>
                <a:gd name="T31" fmla="*/ 13 h 192"/>
                <a:gd name="T32" fmla="*/ 151 w 173"/>
                <a:gd name="T33" fmla="*/ 19 h 192"/>
                <a:gd name="T34" fmla="*/ 155 w 173"/>
                <a:gd name="T35" fmla="*/ 24 h 192"/>
                <a:gd name="T36" fmla="*/ 160 w 173"/>
                <a:gd name="T37" fmla="*/ 30 h 192"/>
                <a:gd name="T38" fmla="*/ 163 w 173"/>
                <a:gd name="T39" fmla="*/ 37 h 192"/>
                <a:gd name="T40" fmla="*/ 166 w 173"/>
                <a:gd name="T41" fmla="*/ 43 h 192"/>
                <a:gd name="T42" fmla="*/ 168 w 173"/>
                <a:gd name="T43" fmla="*/ 50 h 192"/>
                <a:gd name="T44" fmla="*/ 169 w 173"/>
                <a:gd name="T45" fmla="*/ 57 h 192"/>
                <a:gd name="T46" fmla="*/ 172 w 173"/>
                <a:gd name="T47" fmla="*/ 72 h 192"/>
                <a:gd name="T48" fmla="*/ 173 w 173"/>
                <a:gd name="T49" fmla="*/ 87 h 192"/>
                <a:gd name="T50" fmla="*/ 157 w 173"/>
                <a:gd name="T51" fmla="*/ 114 h 192"/>
                <a:gd name="T52" fmla="*/ 146 w 173"/>
                <a:gd name="T53" fmla="*/ 137 h 192"/>
                <a:gd name="T54" fmla="*/ 139 w 173"/>
                <a:gd name="T55" fmla="*/ 148 h 192"/>
                <a:gd name="T56" fmla="*/ 130 w 173"/>
                <a:gd name="T57" fmla="*/ 160 h 192"/>
                <a:gd name="T58" fmla="*/ 117 w 173"/>
                <a:gd name="T59" fmla="*/ 174 h 192"/>
                <a:gd name="T60" fmla="*/ 99 w 173"/>
                <a:gd name="T61" fmla="*/ 192 h 192"/>
                <a:gd name="T62" fmla="*/ 86 w 173"/>
                <a:gd name="T63" fmla="*/ 183 h 192"/>
                <a:gd name="T64" fmla="*/ 74 w 173"/>
                <a:gd name="T65" fmla="*/ 176 h 192"/>
                <a:gd name="T66" fmla="*/ 63 w 173"/>
                <a:gd name="T67" fmla="*/ 169 h 192"/>
                <a:gd name="T68" fmla="*/ 54 w 173"/>
                <a:gd name="T69" fmla="*/ 163 h 192"/>
                <a:gd name="T70" fmla="*/ 46 w 173"/>
                <a:gd name="T71" fmla="*/ 156 h 192"/>
                <a:gd name="T72" fmla="*/ 40 w 173"/>
                <a:gd name="T73" fmla="*/ 150 h 192"/>
                <a:gd name="T74" fmla="*/ 34 w 173"/>
                <a:gd name="T75" fmla="*/ 144 h 192"/>
                <a:gd name="T76" fmla="*/ 30 w 173"/>
                <a:gd name="T77" fmla="*/ 137 h 192"/>
                <a:gd name="T78" fmla="*/ 22 w 173"/>
                <a:gd name="T79" fmla="*/ 123 h 192"/>
                <a:gd name="T80" fmla="*/ 16 w 173"/>
                <a:gd name="T81" fmla="*/ 107 h 192"/>
                <a:gd name="T82" fmla="*/ 9 w 173"/>
                <a:gd name="T83" fmla="*/ 90 h 192"/>
                <a:gd name="T84" fmla="*/ 0 w 173"/>
                <a:gd name="T85" fmla="*/ 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745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74 w 233"/>
                <a:gd name="T1" fmla="*/ 0 h 252"/>
                <a:gd name="T2" fmla="*/ 83 w 233"/>
                <a:gd name="T3" fmla="*/ 2 h 252"/>
                <a:gd name="T4" fmla="*/ 89 w 233"/>
                <a:gd name="T5" fmla="*/ 3 h 252"/>
                <a:gd name="T6" fmla="*/ 95 w 233"/>
                <a:gd name="T7" fmla="*/ 3 h 252"/>
                <a:gd name="T8" fmla="*/ 99 w 233"/>
                <a:gd name="T9" fmla="*/ 2 h 252"/>
                <a:gd name="T10" fmla="*/ 106 w 233"/>
                <a:gd name="T11" fmla="*/ 1 h 252"/>
                <a:gd name="T12" fmla="*/ 113 w 233"/>
                <a:gd name="T13" fmla="*/ 0 h 252"/>
                <a:gd name="T14" fmla="*/ 125 w 233"/>
                <a:gd name="T15" fmla="*/ 17 h 252"/>
                <a:gd name="T16" fmla="*/ 140 w 233"/>
                <a:gd name="T17" fmla="*/ 37 h 252"/>
                <a:gd name="T18" fmla="*/ 144 w 233"/>
                <a:gd name="T19" fmla="*/ 42 h 252"/>
                <a:gd name="T20" fmla="*/ 148 w 233"/>
                <a:gd name="T21" fmla="*/ 46 h 252"/>
                <a:gd name="T22" fmla="*/ 153 w 233"/>
                <a:gd name="T23" fmla="*/ 49 h 252"/>
                <a:gd name="T24" fmla="*/ 157 w 233"/>
                <a:gd name="T25" fmla="*/ 52 h 252"/>
                <a:gd name="T26" fmla="*/ 163 w 233"/>
                <a:gd name="T27" fmla="*/ 54 h 252"/>
                <a:gd name="T28" fmla="*/ 168 w 233"/>
                <a:gd name="T29" fmla="*/ 56 h 252"/>
                <a:gd name="T30" fmla="*/ 174 w 233"/>
                <a:gd name="T31" fmla="*/ 56 h 252"/>
                <a:gd name="T32" fmla="*/ 180 w 233"/>
                <a:gd name="T33" fmla="*/ 56 h 252"/>
                <a:gd name="T34" fmla="*/ 180 w 233"/>
                <a:gd name="T35" fmla="*/ 80 h 252"/>
                <a:gd name="T36" fmla="*/ 193 w 233"/>
                <a:gd name="T37" fmla="*/ 103 h 252"/>
                <a:gd name="T38" fmla="*/ 212 w 233"/>
                <a:gd name="T39" fmla="*/ 128 h 252"/>
                <a:gd name="T40" fmla="*/ 215 w 233"/>
                <a:gd name="T41" fmla="*/ 135 h 252"/>
                <a:gd name="T42" fmla="*/ 220 w 233"/>
                <a:gd name="T43" fmla="*/ 142 h 252"/>
                <a:gd name="T44" fmla="*/ 223 w 233"/>
                <a:gd name="T45" fmla="*/ 151 h 252"/>
                <a:gd name="T46" fmla="*/ 226 w 233"/>
                <a:gd name="T47" fmla="*/ 160 h 252"/>
                <a:gd name="T48" fmla="*/ 230 w 233"/>
                <a:gd name="T49" fmla="*/ 170 h 252"/>
                <a:gd name="T50" fmla="*/ 232 w 233"/>
                <a:gd name="T51" fmla="*/ 180 h 252"/>
                <a:gd name="T52" fmla="*/ 233 w 233"/>
                <a:gd name="T53" fmla="*/ 191 h 252"/>
                <a:gd name="T54" fmla="*/ 233 w 233"/>
                <a:gd name="T55" fmla="*/ 204 h 252"/>
                <a:gd name="T56" fmla="*/ 232 w 233"/>
                <a:gd name="T57" fmla="*/ 216 h 252"/>
                <a:gd name="T58" fmla="*/ 230 w 233"/>
                <a:gd name="T59" fmla="*/ 228 h 252"/>
                <a:gd name="T60" fmla="*/ 227 w 233"/>
                <a:gd name="T61" fmla="*/ 240 h 252"/>
                <a:gd name="T62" fmla="*/ 226 w 233"/>
                <a:gd name="T63" fmla="*/ 252 h 252"/>
                <a:gd name="T64" fmla="*/ 222 w 233"/>
                <a:gd name="T65" fmla="*/ 252 h 252"/>
                <a:gd name="T66" fmla="*/ 215 w 233"/>
                <a:gd name="T67" fmla="*/ 250 h 252"/>
                <a:gd name="T68" fmla="*/ 208 w 233"/>
                <a:gd name="T69" fmla="*/ 246 h 252"/>
                <a:gd name="T70" fmla="*/ 198 w 233"/>
                <a:gd name="T71" fmla="*/ 241 h 252"/>
                <a:gd name="T72" fmla="*/ 176 w 233"/>
                <a:gd name="T73" fmla="*/ 226 h 252"/>
                <a:gd name="T74" fmla="*/ 151 w 233"/>
                <a:gd name="T75" fmla="*/ 208 h 252"/>
                <a:gd name="T76" fmla="*/ 125 w 233"/>
                <a:gd name="T77" fmla="*/ 186 h 252"/>
                <a:gd name="T78" fmla="*/ 100 w 233"/>
                <a:gd name="T79" fmla="*/ 165 h 252"/>
                <a:gd name="T80" fmla="*/ 78 w 233"/>
                <a:gd name="T81" fmla="*/ 145 h 252"/>
                <a:gd name="T82" fmla="*/ 61 w 233"/>
                <a:gd name="T83" fmla="*/ 129 h 252"/>
                <a:gd name="T84" fmla="*/ 55 w 233"/>
                <a:gd name="T85" fmla="*/ 125 h 252"/>
                <a:gd name="T86" fmla="*/ 48 w 233"/>
                <a:gd name="T87" fmla="*/ 120 h 252"/>
                <a:gd name="T88" fmla="*/ 41 w 233"/>
                <a:gd name="T89" fmla="*/ 116 h 252"/>
                <a:gd name="T90" fmla="*/ 33 w 233"/>
                <a:gd name="T91" fmla="*/ 112 h 252"/>
                <a:gd name="T92" fmla="*/ 17 w 233"/>
                <a:gd name="T93" fmla="*/ 104 h 252"/>
                <a:gd name="T94" fmla="*/ 0 w 233"/>
                <a:gd name="T95" fmla="*/ 99 h 252"/>
                <a:gd name="T96" fmla="*/ 40 w 233"/>
                <a:gd name="T97" fmla="*/ 63 h 252"/>
                <a:gd name="T98" fmla="*/ 59 w 233"/>
                <a:gd name="T99" fmla="*/ 43 h 252"/>
                <a:gd name="T100" fmla="*/ 65 w 233"/>
                <a:gd name="T101" fmla="*/ 33 h 252"/>
                <a:gd name="T102" fmla="*/ 69 w 233"/>
                <a:gd name="T103" fmla="*/ 25 h 252"/>
                <a:gd name="T104" fmla="*/ 72 w 233"/>
                <a:gd name="T105" fmla="*/ 14 h 252"/>
                <a:gd name="T106" fmla="*/ 74 w 233"/>
                <a:gd name="T10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746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13 w 246"/>
                <a:gd name="T1" fmla="*/ 376 h 380"/>
                <a:gd name="T2" fmla="*/ 14 w 246"/>
                <a:gd name="T3" fmla="*/ 367 h 380"/>
                <a:gd name="T4" fmla="*/ 15 w 246"/>
                <a:gd name="T5" fmla="*/ 359 h 380"/>
                <a:gd name="T6" fmla="*/ 18 w 246"/>
                <a:gd name="T7" fmla="*/ 351 h 380"/>
                <a:gd name="T8" fmla="*/ 20 w 246"/>
                <a:gd name="T9" fmla="*/ 344 h 380"/>
                <a:gd name="T10" fmla="*/ 25 w 246"/>
                <a:gd name="T11" fmla="*/ 333 h 380"/>
                <a:gd name="T12" fmla="*/ 26 w 246"/>
                <a:gd name="T13" fmla="*/ 327 h 380"/>
                <a:gd name="T14" fmla="*/ 25 w 246"/>
                <a:gd name="T15" fmla="*/ 321 h 380"/>
                <a:gd name="T16" fmla="*/ 23 w 246"/>
                <a:gd name="T17" fmla="*/ 314 h 380"/>
                <a:gd name="T18" fmla="*/ 19 w 246"/>
                <a:gd name="T19" fmla="*/ 305 h 380"/>
                <a:gd name="T20" fmla="*/ 13 w 246"/>
                <a:gd name="T21" fmla="*/ 295 h 380"/>
                <a:gd name="T22" fmla="*/ 9 w 246"/>
                <a:gd name="T23" fmla="*/ 285 h 380"/>
                <a:gd name="T24" fmla="*/ 4 w 246"/>
                <a:gd name="T25" fmla="*/ 275 h 380"/>
                <a:gd name="T26" fmla="*/ 1 w 246"/>
                <a:gd name="T27" fmla="*/ 267 h 380"/>
                <a:gd name="T28" fmla="*/ 0 w 246"/>
                <a:gd name="T29" fmla="*/ 259 h 380"/>
                <a:gd name="T30" fmla="*/ 1 w 246"/>
                <a:gd name="T31" fmla="*/ 251 h 380"/>
                <a:gd name="T32" fmla="*/ 2 w 246"/>
                <a:gd name="T33" fmla="*/ 243 h 380"/>
                <a:gd name="T34" fmla="*/ 3 w 246"/>
                <a:gd name="T35" fmla="*/ 236 h 380"/>
                <a:gd name="T36" fmla="*/ 6 w 246"/>
                <a:gd name="T37" fmla="*/ 230 h 380"/>
                <a:gd name="T38" fmla="*/ 11 w 246"/>
                <a:gd name="T39" fmla="*/ 218 h 380"/>
                <a:gd name="T40" fmla="*/ 19 w 246"/>
                <a:gd name="T41" fmla="*/ 207 h 380"/>
                <a:gd name="T42" fmla="*/ 26 w 246"/>
                <a:gd name="T43" fmla="*/ 197 h 380"/>
                <a:gd name="T44" fmla="*/ 34 w 246"/>
                <a:gd name="T45" fmla="*/ 185 h 380"/>
                <a:gd name="T46" fmla="*/ 41 w 246"/>
                <a:gd name="T47" fmla="*/ 173 h 380"/>
                <a:gd name="T48" fmla="*/ 47 w 246"/>
                <a:gd name="T49" fmla="*/ 160 h 380"/>
                <a:gd name="T50" fmla="*/ 26 w 246"/>
                <a:gd name="T51" fmla="*/ 73 h 380"/>
                <a:gd name="T52" fmla="*/ 26 w 246"/>
                <a:gd name="T53" fmla="*/ 50 h 380"/>
                <a:gd name="T54" fmla="*/ 24 w 246"/>
                <a:gd name="T55" fmla="*/ 33 h 380"/>
                <a:gd name="T56" fmla="*/ 24 w 246"/>
                <a:gd name="T57" fmla="*/ 25 h 380"/>
                <a:gd name="T58" fmla="*/ 24 w 246"/>
                <a:gd name="T59" fmla="*/ 16 h 380"/>
                <a:gd name="T60" fmla="*/ 25 w 246"/>
                <a:gd name="T61" fmla="*/ 8 h 380"/>
                <a:gd name="T62" fmla="*/ 26 w 246"/>
                <a:gd name="T63" fmla="*/ 0 h 380"/>
                <a:gd name="T64" fmla="*/ 180 w 246"/>
                <a:gd name="T65" fmla="*/ 0 h 380"/>
                <a:gd name="T66" fmla="*/ 220 w 246"/>
                <a:gd name="T67" fmla="*/ 129 h 380"/>
                <a:gd name="T68" fmla="*/ 220 w 246"/>
                <a:gd name="T69" fmla="*/ 210 h 380"/>
                <a:gd name="T70" fmla="*/ 220 w 246"/>
                <a:gd name="T71" fmla="*/ 220 h 380"/>
                <a:gd name="T72" fmla="*/ 221 w 246"/>
                <a:gd name="T73" fmla="*/ 230 h 380"/>
                <a:gd name="T74" fmla="*/ 223 w 246"/>
                <a:gd name="T75" fmla="*/ 240 h 380"/>
                <a:gd name="T76" fmla="*/ 225 w 246"/>
                <a:gd name="T77" fmla="*/ 250 h 380"/>
                <a:gd name="T78" fmla="*/ 228 w 246"/>
                <a:gd name="T79" fmla="*/ 259 h 380"/>
                <a:gd name="T80" fmla="*/ 234 w 246"/>
                <a:gd name="T81" fmla="*/ 268 h 380"/>
                <a:gd name="T82" fmla="*/ 239 w 246"/>
                <a:gd name="T83" fmla="*/ 278 h 380"/>
                <a:gd name="T84" fmla="*/ 246 w 246"/>
                <a:gd name="T85" fmla="*/ 289 h 380"/>
                <a:gd name="T86" fmla="*/ 224 w 246"/>
                <a:gd name="T87" fmla="*/ 295 h 380"/>
                <a:gd name="T88" fmla="*/ 202 w 246"/>
                <a:gd name="T89" fmla="*/ 302 h 380"/>
                <a:gd name="T90" fmla="*/ 181 w 246"/>
                <a:gd name="T91" fmla="*/ 310 h 380"/>
                <a:gd name="T92" fmla="*/ 160 w 246"/>
                <a:gd name="T93" fmla="*/ 319 h 380"/>
                <a:gd name="T94" fmla="*/ 141 w 246"/>
                <a:gd name="T95" fmla="*/ 328 h 380"/>
                <a:gd name="T96" fmla="*/ 120 w 246"/>
                <a:gd name="T97" fmla="*/ 338 h 380"/>
                <a:gd name="T98" fmla="*/ 100 w 246"/>
                <a:gd name="T99" fmla="*/ 347 h 380"/>
                <a:gd name="T100" fmla="*/ 80 w 246"/>
                <a:gd name="T101" fmla="*/ 358 h 380"/>
                <a:gd name="T102" fmla="*/ 75 w 246"/>
                <a:gd name="T103" fmla="*/ 363 h 380"/>
                <a:gd name="T104" fmla="*/ 69 w 246"/>
                <a:gd name="T105" fmla="*/ 367 h 380"/>
                <a:gd name="T106" fmla="*/ 62 w 246"/>
                <a:gd name="T107" fmla="*/ 372 h 380"/>
                <a:gd name="T108" fmla="*/ 54 w 246"/>
                <a:gd name="T109" fmla="*/ 376 h 380"/>
                <a:gd name="T110" fmla="*/ 46 w 246"/>
                <a:gd name="T111" fmla="*/ 379 h 380"/>
                <a:gd name="T112" fmla="*/ 36 w 246"/>
                <a:gd name="T113" fmla="*/ 380 h 380"/>
                <a:gd name="T114" fmla="*/ 31 w 246"/>
                <a:gd name="T115" fmla="*/ 380 h 380"/>
                <a:gd name="T116" fmla="*/ 25 w 246"/>
                <a:gd name="T117" fmla="*/ 379 h 380"/>
                <a:gd name="T118" fmla="*/ 20 w 246"/>
                <a:gd name="T119" fmla="*/ 378 h 380"/>
                <a:gd name="T120" fmla="*/ 13 w 246"/>
                <a:gd name="T121" fmla="*/ 37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747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7 w 193"/>
                <a:gd name="T1" fmla="*/ 20 h 38"/>
                <a:gd name="T2" fmla="*/ 38 w 193"/>
                <a:gd name="T3" fmla="*/ 11 h 38"/>
                <a:gd name="T4" fmla="*/ 67 w 193"/>
                <a:gd name="T5" fmla="*/ 5 h 38"/>
                <a:gd name="T6" fmla="*/ 80 w 193"/>
                <a:gd name="T7" fmla="*/ 3 h 38"/>
                <a:gd name="T8" fmla="*/ 94 w 193"/>
                <a:gd name="T9" fmla="*/ 2 h 38"/>
                <a:gd name="T10" fmla="*/ 110 w 193"/>
                <a:gd name="T11" fmla="*/ 1 h 38"/>
                <a:gd name="T12" fmla="*/ 126 w 193"/>
                <a:gd name="T13" fmla="*/ 0 h 38"/>
                <a:gd name="T14" fmla="*/ 138 w 193"/>
                <a:gd name="T15" fmla="*/ 1 h 38"/>
                <a:gd name="T16" fmla="*/ 149 w 193"/>
                <a:gd name="T17" fmla="*/ 1 h 38"/>
                <a:gd name="T18" fmla="*/ 160 w 193"/>
                <a:gd name="T19" fmla="*/ 2 h 38"/>
                <a:gd name="T20" fmla="*/ 169 w 193"/>
                <a:gd name="T21" fmla="*/ 4 h 38"/>
                <a:gd name="T22" fmla="*/ 178 w 193"/>
                <a:gd name="T23" fmla="*/ 6 h 38"/>
                <a:gd name="T24" fmla="*/ 184 w 193"/>
                <a:gd name="T25" fmla="*/ 11 h 38"/>
                <a:gd name="T26" fmla="*/ 187 w 193"/>
                <a:gd name="T27" fmla="*/ 13 h 38"/>
                <a:gd name="T28" fmla="*/ 189 w 193"/>
                <a:gd name="T29" fmla="*/ 18 h 38"/>
                <a:gd name="T30" fmla="*/ 191 w 193"/>
                <a:gd name="T31" fmla="*/ 21 h 38"/>
                <a:gd name="T32" fmla="*/ 193 w 193"/>
                <a:gd name="T33" fmla="*/ 26 h 38"/>
                <a:gd name="T34" fmla="*/ 183 w 193"/>
                <a:gd name="T35" fmla="*/ 27 h 38"/>
                <a:gd name="T36" fmla="*/ 173 w 193"/>
                <a:gd name="T37" fmla="*/ 28 h 38"/>
                <a:gd name="T38" fmla="*/ 165 w 193"/>
                <a:gd name="T39" fmla="*/ 28 h 38"/>
                <a:gd name="T40" fmla="*/ 156 w 193"/>
                <a:gd name="T41" fmla="*/ 28 h 38"/>
                <a:gd name="T42" fmla="*/ 138 w 193"/>
                <a:gd name="T43" fmla="*/ 27 h 38"/>
                <a:gd name="T44" fmla="*/ 120 w 193"/>
                <a:gd name="T45" fmla="*/ 26 h 38"/>
                <a:gd name="T46" fmla="*/ 103 w 193"/>
                <a:gd name="T47" fmla="*/ 26 h 38"/>
                <a:gd name="T48" fmla="*/ 89 w 193"/>
                <a:gd name="T49" fmla="*/ 28 h 38"/>
                <a:gd name="T50" fmla="*/ 76 w 193"/>
                <a:gd name="T51" fmla="*/ 30 h 38"/>
                <a:gd name="T52" fmla="*/ 63 w 193"/>
                <a:gd name="T53" fmla="*/ 32 h 38"/>
                <a:gd name="T54" fmla="*/ 49 w 193"/>
                <a:gd name="T55" fmla="*/ 34 h 38"/>
                <a:gd name="T56" fmla="*/ 35 w 193"/>
                <a:gd name="T57" fmla="*/ 36 h 38"/>
                <a:gd name="T58" fmla="*/ 19 w 193"/>
                <a:gd name="T59" fmla="*/ 37 h 38"/>
                <a:gd name="T60" fmla="*/ 0 w 193"/>
                <a:gd name="T61" fmla="*/ 38 h 38"/>
                <a:gd name="T62" fmla="*/ 0 w 193"/>
                <a:gd name="T63" fmla="*/ 33 h 38"/>
                <a:gd name="T64" fmla="*/ 1 w 193"/>
                <a:gd name="T65" fmla="*/ 29 h 38"/>
                <a:gd name="T66" fmla="*/ 3 w 193"/>
                <a:gd name="T67" fmla="*/ 24 h 38"/>
                <a:gd name="T68" fmla="*/ 7 w 193"/>
                <a:gd name="T6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748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53 w 99"/>
                <a:gd name="T1" fmla="*/ 12 h 301"/>
                <a:gd name="T2" fmla="*/ 59 w 99"/>
                <a:gd name="T3" fmla="*/ 12 h 301"/>
                <a:gd name="T4" fmla="*/ 59 w 99"/>
                <a:gd name="T5" fmla="*/ 19 h 301"/>
                <a:gd name="T6" fmla="*/ 62 w 99"/>
                <a:gd name="T7" fmla="*/ 26 h 301"/>
                <a:gd name="T8" fmla="*/ 63 w 99"/>
                <a:gd name="T9" fmla="*/ 33 h 301"/>
                <a:gd name="T10" fmla="*/ 66 w 99"/>
                <a:gd name="T11" fmla="*/ 42 h 301"/>
                <a:gd name="T12" fmla="*/ 72 w 99"/>
                <a:gd name="T13" fmla="*/ 58 h 301"/>
                <a:gd name="T14" fmla="*/ 79 w 99"/>
                <a:gd name="T15" fmla="*/ 75 h 301"/>
                <a:gd name="T16" fmla="*/ 87 w 99"/>
                <a:gd name="T17" fmla="*/ 93 h 301"/>
                <a:gd name="T18" fmla="*/ 93 w 99"/>
                <a:gd name="T19" fmla="*/ 111 h 301"/>
                <a:gd name="T20" fmla="*/ 96 w 99"/>
                <a:gd name="T21" fmla="*/ 120 h 301"/>
                <a:gd name="T22" fmla="*/ 98 w 99"/>
                <a:gd name="T23" fmla="*/ 129 h 301"/>
                <a:gd name="T24" fmla="*/ 99 w 99"/>
                <a:gd name="T25" fmla="*/ 138 h 301"/>
                <a:gd name="T26" fmla="*/ 99 w 99"/>
                <a:gd name="T27" fmla="*/ 148 h 301"/>
                <a:gd name="T28" fmla="*/ 99 w 99"/>
                <a:gd name="T29" fmla="*/ 289 h 301"/>
                <a:gd name="T30" fmla="*/ 89 w 99"/>
                <a:gd name="T31" fmla="*/ 290 h 301"/>
                <a:gd name="T32" fmla="*/ 80 w 99"/>
                <a:gd name="T33" fmla="*/ 293 h 301"/>
                <a:gd name="T34" fmla="*/ 73 w 99"/>
                <a:gd name="T35" fmla="*/ 297 h 301"/>
                <a:gd name="T36" fmla="*/ 66 w 99"/>
                <a:gd name="T37" fmla="*/ 301 h 301"/>
                <a:gd name="T38" fmla="*/ 59 w 99"/>
                <a:gd name="T39" fmla="*/ 290 h 301"/>
                <a:gd name="T40" fmla="*/ 54 w 99"/>
                <a:gd name="T41" fmla="*/ 280 h 301"/>
                <a:gd name="T42" fmla="*/ 48 w 99"/>
                <a:gd name="T43" fmla="*/ 271 h 301"/>
                <a:gd name="T44" fmla="*/ 45 w 99"/>
                <a:gd name="T45" fmla="*/ 262 h 301"/>
                <a:gd name="T46" fmla="*/ 43 w 99"/>
                <a:gd name="T47" fmla="*/ 252 h 301"/>
                <a:gd name="T48" fmla="*/ 41 w 99"/>
                <a:gd name="T49" fmla="*/ 242 h 301"/>
                <a:gd name="T50" fmla="*/ 40 w 99"/>
                <a:gd name="T51" fmla="*/ 232 h 301"/>
                <a:gd name="T52" fmla="*/ 40 w 99"/>
                <a:gd name="T53" fmla="*/ 222 h 301"/>
                <a:gd name="T54" fmla="*/ 40 w 99"/>
                <a:gd name="T55" fmla="*/ 141 h 301"/>
                <a:gd name="T56" fmla="*/ 0 w 99"/>
                <a:gd name="T57" fmla="*/ 6 h 301"/>
                <a:gd name="T58" fmla="*/ 5 w 99"/>
                <a:gd name="T59" fmla="*/ 2 h 301"/>
                <a:gd name="T60" fmla="*/ 10 w 99"/>
                <a:gd name="T61" fmla="*/ 0 h 301"/>
                <a:gd name="T62" fmla="*/ 14 w 99"/>
                <a:gd name="T63" fmla="*/ 0 h 301"/>
                <a:gd name="T64" fmla="*/ 20 w 99"/>
                <a:gd name="T65" fmla="*/ 0 h 301"/>
                <a:gd name="T66" fmla="*/ 26 w 99"/>
                <a:gd name="T67" fmla="*/ 0 h 301"/>
                <a:gd name="T68" fmla="*/ 32 w 99"/>
                <a:gd name="T69" fmla="*/ 2 h 301"/>
                <a:gd name="T70" fmla="*/ 37 w 99"/>
                <a:gd name="T71" fmla="*/ 4 h 301"/>
                <a:gd name="T72" fmla="*/ 41 w 99"/>
                <a:gd name="T73" fmla="*/ 6 h 301"/>
                <a:gd name="T74" fmla="*/ 47 w 99"/>
                <a:gd name="T75" fmla="*/ 10 h 301"/>
                <a:gd name="T76" fmla="*/ 53 w 99"/>
                <a:gd name="T77" fmla="*/ 1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749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80 h 357"/>
                <a:gd name="T2" fmla="*/ 9 w 173"/>
                <a:gd name="T3" fmla="*/ 72 h 357"/>
                <a:gd name="T4" fmla="*/ 17 w 173"/>
                <a:gd name="T5" fmla="*/ 65 h 357"/>
                <a:gd name="T6" fmla="*/ 25 w 173"/>
                <a:gd name="T7" fmla="*/ 60 h 357"/>
                <a:gd name="T8" fmla="*/ 33 w 173"/>
                <a:gd name="T9" fmla="*/ 56 h 357"/>
                <a:gd name="T10" fmla="*/ 40 w 173"/>
                <a:gd name="T11" fmla="*/ 50 h 357"/>
                <a:gd name="T12" fmla="*/ 67 w 173"/>
                <a:gd name="T13" fmla="*/ 50 h 357"/>
                <a:gd name="T14" fmla="*/ 94 w 173"/>
                <a:gd name="T15" fmla="*/ 0 h 357"/>
                <a:gd name="T16" fmla="*/ 101 w 173"/>
                <a:gd name="T17" fmla="*/ 3 h 357"/>
                <a:gd name="T18" fmla="*/ 108 w 173"/>
                <a:gd name="T19" fmla="*/ 7 h 357"/>
                <a:gd name="T20" fmla="*/ 116 w 173"/>
                <a:gd name="T21" fmla="*/ 12 h 357"/>
                <a:gd name="T22" fmla="*/ 123 w 173"/>
                <a:gd name="T23" fmla="*/ 18 h 357"/>
                <a:gd name="T24" fmla="*/ 131 w 173"/>
                <a:gd name="T25" fmla="*/ 22 h 357"/>
                <a:gd name="T26" fmla="*/ 139 w 173"/>
                <a:gd name="T27" fmla="*/ 27 h 357"/>
                <a:gd name="T28" fmla="*/ 145 w 173"/>
                <a:gd name="T29" fmla="*/ 29 h 357"/>
                <a:gd name="T30" fmla="*/ 153 w 173"/>
                <a:gd name="T31" fmla="*/ 30 h 357"/>
                <a:gd name="T32" fmla="*/ 163 w 173"/>
                <a:gd name="T33" fmla="*/ 39 h 357"/>
                <a:gd name="T34" fmla="*/ 173 w 173"/>
                <a:gd name="T35" fmla="*/ 50 h 357"/>
                <a:gd name="T36" fmla="*/ 173 w 173"/>
                <a:gd name="T37" fmla="*/ 61 h 357"/>
                <a:gd name="T38" fmla="*/ 173 w 173"/>
                <a:gd name="T39" fmla="*/ 69 h 357"/>
                <a:gd name="T40" fmla="*/ 173 w 173"/>
                <a:gd name="T41" fmla="*/ 80 h 357"/>
                <a:gd name="T42" fmla="*/ 173 w 173"/>
                <a:gd name="T43" fmla="*/ 98 h 357"/>
                <a:gd name="T44" fmla="*/ 173 w 173"/>
                <a:gd name="T45" fmla="*/ 109 h 357"/>
                <a:gd name="T46" fmla="*/ 171 w 173"/>
                <a:gd name="T47" fmla="*/ 118 h 357"/>
                <a:gd name="T48" fmla="*/ 167 w 173"/>
                <a:gd name="T49" fmla="*/ 127 h 357"/>
                <a:gd name="T50" fmla="*/ 163 w 173"/>
                <a:gd name="T51" fmla="*/ 135 h 357"/>
                <a:gd name="T52" fmla="*/ 152 w 173"/>
                <a:gd name="T53" fmla="*/ 151 h 357"/>
                <a:gd name="T54" fmla="*/ 140 w 173"/>
                <a:gd name="T55" fmla="*/ 167 h 357"/>
                <a:gd name="T56" fmla="*/ 128 w 173"/>
                <a:gd name="T57" fmla="*/ 183 h 357"/>
                <a:gd name="T58" fmla="*/ 117 w 173"/>
                <a:gd name="T59" fmla="*/ 200 h 357"/>
                <a:gd name="T60" fmla="*/ 112 w 173"/>
                <a:gd name="T61" fmla="*/ 209 h 357"/>
                <a:gd name="T62" fmla="*/ 109 w 173"/>
                <a:gd name="T63" fmla="*/ 219 h 357"/>
                <a:gd name="T64" fmla="*/ 108 w 173"/>
                <a:gd name="T65" fmla="*/ 229 h 357"/>
                <a:gd name="T66" fmla="*/ 107 w 173"/>
                <a:gd name="T67" fmla="*/ 240 h 357"/>
                <a:gd name="T68" fmla="*/ 108 w 173"/>
                <a:gd name="T69" fmla="*/ 273 h 357"/>
                <a:gd name="T70" fmla="*/ 109 w 173"/>
                <a:gd name="T71" fmla="*/ 293 h 357"/>
                <a:gd name="T72" fmla="*/ 110 w 173"/>
                <a:gd name="T73" fmla="*/ 302 h 357"/>
                <a:gd name="T74" fmla="*/ 109 w 173"/>
                <a:gd name="T75" fmla="*/ 313 h 357"/>
                <a:gd name="T76" fmla="*/ 109 w 173"/>
                <a:gd name="T77" fmla="*/ 327 h 357"/>
                <a:gd name="T78" fmla="*/ 107 w 173"/>
                <a:gd name="T79" fmla="*/ 345 h 357"/>
                <a:gd name="T80" fmla="*/ 97 w 173"/>
                <a:gd name="T81" fmla="*/ 346 h 357"/>
                <a:gd name="T82" fmla="*/ 88 w 173"/>
                <a:gd name="T83" fmla="*/ 347 h 357"/>
                <a:gd name="T84" fmla="*/ 79 w 173"/>
                <a:gd name="T85" fmla="*/ 349 h 357"/>
                <a:gd name="T86" fmla="*/ 71 w 173"/>
                <a:gd name="T87" fmla="*/ 351 h 357"/>
                <a:gd name="T88" fmla="*/ 63 w 173"/>
                <a:gd name="T89" fmla="*/ 353 h 357"/>
                <a:gd name="T90" fmla="*/ 55 w 173"/>
                <a:gd name="T91" fmla="*/ 355 h 357"/>
                <a:gd name="T92" fmla="*/ 48 w 173"/>
                <a:gd name="T93" fmla="*/ 357 h 357"/>
                <a:gd name="T94" fmla="*/ 40 w 173"/>
                <a:gd name="T95" fmla="*/ 357 h 357"/>
                <a:gd name="T96" fmla="*/ 40 w 173"/>
                <a:gd name="T97" fmla="*/ 216 h 357"/>
                <a:gd name="T98" fmla="*/ 40 w 173"/>
                <a:gd name="T99" fmla="*/ 206 h 357"/>
                <a:gd name="T100" fmla="*/ 39 w 173"/>
                <a:gd name="T101" fmla="*/ 197 h 357"/>
                <a:gd name="T102" fmla="*/ 37 w 173"/>
                <a:gd name="T103" fmla="*/ 188 h 357"/>
                <a:gd name="T104" fmla="*/ 34 w 173"/>
                <a:gd name="T105" fmla="*/ 179 h 357"/>
                <a:gd name="T106" fmla="*/ 28 w 173"/>
                <a:gd name="T107" fmla="*/ 161 h 357"/>
                <a:gd name="T108" fmla="*/ 20 w 173"/>
                <a:gd name="T109" fmla="*/ 143 h 357"/>
                <a:gd name="T110" fmla="*/ 13 w 173"/>
                <a:gd name="T111" fmla="*/ 126 h 357"/>
                <a:gd name="T112" fmla="*/ 7 w 173"/>
                <a:gd name="T113" fmla="*/ 110 h 357"/>
                <a:gd name="T114" fmla="*/ 4 w 173"/>
                <a:gd name="T115" fmla="*/ 101 h 357"/>
                <a:gd name="T116" fmla="*/ 3 w 173"/>
                <a:gd name="T117" fmla="*/ 94 h 357"/>
                <a:gd name="T118" fmla="*/ 0 w 173"/>
                <a:gd name="T119" fmla="*/ 87 h 357"/>
                <a:gd name="T120" fmla="*/ 0 w 173"/>
                <a:gd name="T121" fmla="*/ 8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750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10 w 50"/>
                <a:gd name="T1" fmla="*/ 0 h 74"/>
                <a:gd name="T2" fmla="*/ 6 w 50"/>
                <a:gd name="T3" fmla="*/ 14 h 74"/>
                <a:gd name="T4" fmla="*/ 2 w 50"/>
                <a:gd name="T5" fmla="*/ 26 h 74"/>
                <a:gd name="T6" fmla="*/ 0 w 50"/>
                <a:gd name="T7" fmla="*/ 36 h 74"/>
                <a:gd name="T8" fmla="*/ 0 w 50"/>
                <a:gd name="T9" fmla="*/ 43 h 74"/>
                <a:gd name="T10" fmla="*/ 0 w 50"/>
                <a:gd name="T11" fmla="*/ 50 h 74"/>
                <a:gd name="T12" fmla="*/ 2 w 50"/>
                <a:gd name="T13" fmla="*/ 56 h 74"/>
                <a:gd name="T14" fmla="*/ 6 w 50"/>
                <a:gd name="T15" fmla="*/ 61 h 74"/>
                <a:gd name="T16" fmla="*/ 10 w 50"/>
                <a:gd name="T17" fmla="*/ 68 h 74"/>
                <a:gd name="T18" fmla="*/ 50 w 50"/>
                <a:gd name="T19" fmla="*/ 74 h 74"/>
                <a:gd name="T20" fmla="*/ 50 w 50"/>
                <a:gd name="T21" fmla="*/ 51 h 74"/>
                <a:gd name="T22" fmla="*/ 50 w 50"/>
                <a:gd name="T23" fmla="*/ 34 h 74"/>
                <a:gd name="T24" fmla="*/ 50 w 50"/>
                <a:gd name="T25" fmla="*/ 19 h 74"/>
                <a:gd name="T26" fmla="*/ 50 w 50"/>
                <a:gd name="T27" fmla="*/ 0 h 74"/>
                <a:gd name="T28" fmla="*/ 38 w 50"/>
                <a:gd name="T29" fmla="*/ 0 h 74"/>
                <a:gd name="T30" fmla="*/ 25 w 50"/>
                <a:gd name="T31" fmla="*/ 0 h 74"/>
                <a:gd name="T32" fmla="*/ 14 w 50"/>
                <a:gd name="T33" fmla="*/ 0 h 74"/>
                <a:gd name="T34" fmla="*/ 10 w 50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751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752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40 w 266"/>
                <a:gd name="T1" fmla="*/ 9 h 326"/>
                <a:gd name="T2" fmla="*/ 240 w 266"/>
                <a:gd name="T3" fmla="*/ 28 h 326"/>
                <a:gd name="T4" fmla="*/ 249 w 266"/>
                <a:gd name="T5" fmla="*/ 42 h 326"/>
                <a:gd name="T6" fmla="*/ 245 w 266"/>
                <a:gd name="T7" fmla="*/ 55 h 326"/>
                <a:gd name="T8" fmla="*/ 225 w 266"/>
                <a:gd name="T9" fmla="*/ 50 h 326"/>
                <a:gd name="T10" fmla="*/ 210 w 266"/>
                <a:gd name="T11" fmla="*/ 51 h 326"/>
                <a:gd name="T12" fmla="*/ 195 w 266"/>
                <a:gd name="T13" fmla="*/ 65 h 326"/>
                <a:gd name="T14" fmla="*/ 193 w 266"/>
                <a:gd name="T15" fmla="*/ 78 h 326"/>
                <a:gd name="T16" fmla="*/ 198 w 266"/>
                <a:gd name="T17" fmla="*/ 89 h 326"/>
                <a:gd name="T18" fmla="*/ 215 w 266"/>
                <a:gd name="T19" fmla="*/ 110 h 326"/>
                <a:gd name="T20" fmla="*/ 224 w 266"/>
                <a:gd name="T21" fmla="*/ 122 h 326"/>
                <a:gd name="T22" fmla="*/ 225 w 266"/>
                <a:gd name="T23" fmla="*/ 133 h 326"/>
                <a:gd name="T24" fmla="*/ 222 w 266"/>
                <a:gd name="T25" fmla="*/ 143 h 326"/>
                <a:gd name="T26" fmla="*/ 207 w 266"/>
                <a:gd name="T27" fmla="*/ 154 h 326"/>
                <a:gd name="T28" fmla="*/ 200 w 266"/>
                <a:gd name="T29" fmla="*/ 160 h 326"/>
                <a:gd name="T30" fmla="*/ 181 w 266"/>
                <a:gd name="T31" fmla="*/ 166 h 326"/>
                <a:gd name="T32" fmla="*/ 164 w 266"/>
                <a:gd name="T33" fmla="*/ 178 h 326"/>
                <a:gd name="T34" fmla="*/ 160 w 266"/>
                <a:gd name="T35" fmla="*/ 191 h 326"/>
                <a:gd name="T36" fmla="*/ 173 w 266"/>
                <a:gd name="T37" fmla="*/ 207 h 326"/>
                <a:gd name="T38" fmla="*/ 189 w 266"/>
                <a:gd name="T39" fmla="*/ 215 h 326"/>
                <a:gd name="T40" fmla="*/ 214 w 266"/>
                <a:gd name="T41" fmla="*/ 227 h 326"/>
                <a:gd name="T42" fmla="*/ 245 w 266"/>
                <a:gd name="T43" fmla="*/ 259 h 326"/>
                <a:gd name="T44" fmla="*/ 251 w 266"/>
                <a:gd name="T45" fmla="*/ 285 h 326"/>
                <a:gd name="T46" fmla="*/ 220 w 266"/>
                <a:gd name="T47" fmla="*/ 291 h 326"/>
                <a:gd name="T48" fmla="*/ 207 w 266"/>
                <a:gd name="T49" fmla="*/ 298 h 326"/>
                <a:gd name="T50" fmla="*/ 198 w 266"/>
                <a:gd name="T51" fmla="*/ 312 h 326"/>
                <a:gd name="T52" fmla="*/ 189 w 266"/>
                <a:gd name="T53" fmla="*/ 326 h 326"/>
                <a:gd name="T54" fmla="*/ 170 w 266"/>
                <a:gd name="T55" fmla="*/ 321 h 326"/>
                <a:gd name="T56" fmla="*/ 167 w 266"/>
                <a:gd name="T57" fmla="*/ 316 h 326"/>
                <a:gd name="T58" fmla="*/ 154 w 266"/>
                <a:gd name="T59" fmla="*/ 310 h 326"/>
                <a:gd name="T60" fmla="*/ 139 w 266"/>
                <a:gd name="T61" fmla="*/ 301 h 326"/>
                <a:gd name="T62" fmla="*/ 126 w 266"/>
                <a:gd name="T63" fmla="*/ 295 h 326"/>
                <a:gd name="T64" fmla="*/ 98 w 266"/>
                <a:gd name="T65" fmla="*/ 290 h 326"/>
                <a:gd name="T66" fmla="*/ 63 w 266"/>
                <a:gd name="T67" fmla="*/ 277 h 326"/>
                <a:gd name="T68" fmla="*/ 54 w 266"/>
                <a:gd name="T69" fmla="*/ 268 h 326"/>
                <a:gd name="T70" fmla="*/ 55 w 266"/>
                <a:gd name="T71" fmla="*/ 256 h 326"/>
                <a:gd name="T72" fmla="*/ 70 w 266"/>
                <a:gd name="T73" fmla="*/ 244 h 326"/>
                <a:gd name="T74" fmla="*/ 59 w 266"/>
                <a:gd name="T75" fmla="*/ 221 h 326"/>
                <a:gd name="T76" fmla="*/ 34 w 266"/>
                <a:gd name="T77" fmla="*/ 194 h 326"/>
                <a:gd name="T78" fmla="*/ 13 w 266"/>
                <a:gd name="T79" fmla="*/ 182 h 326"/>
                <a:gd name="T80" fmla="*/ 4 w 266"/>
                <a:gd name="T81" fmla="*/ 171 h 326"/>
                <a:gd name="T82" fmla="*/ 19 w 266"/>
                <a:gd name="T83" fmla="*/ 152 h 326"/>
                <a:gd name="T84" fmla="*/ 54 w 266"/>
                <a:gd name="T85" fmla="*/ 124 h 326"/>
                <a:gd name="T86" fmla="*/ 73 w 266"/>
                <a:gd name="T87" fmla="*/ 105 h 326"/>
                <a:gd name="T88" fmla="*/ 88 w 266"/>
                <a:gd name="T89" fmla="*/ 92 h 326"/>
                <a:gd name="T90" fmla="*/ 110 w 266"/>
                <a:gd name="T91" fmla="*/ 88 h 326"/>
                <a:gd name="T92" fmla="*/ 144 w 266"/>
                <a:gd name="T93" fmla="*/ 70 h 326"/>
                <a:gd name="T94" fmla="*/ 168 w 266"/>
                <a:gd name="T95" fmla="*/ 46 h 326"/>
                <a:gd name="T96" fmla="*/ 191 w 266"/>
                <a:gd name="T97" fmla="*/ 21 h 326"/>
                <a:gd name="T98" fmla="*/ 220 w 266"/>
                <a:gd name="T99" fmla="*/ 4 h 326"/>
                <a:gd name="T100" fmla="*/ 238 w 266"/>
                <a:gd name="T10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753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86 w 471"/>
                <a:gd name="T1" fmla="*/ 0 h 237"/>
                <a:gd name="T2" fmla="*/ 92 w 471"/>
                <a:gd name="T3" fmla="*/ 7 h 237"/>
                <a:gd name="T4" fmla="*/ 102 w 471"/>
                <a:gd name="T5" fmla="*/ 13 h 237"/>
                <a:gd name="T6" fmla="*/ 125 w 471"/>
                <a:gd name="T7" fmla="*/ 23 h 237"/>
                <a:gd name="T8" fmla="*/ 159 w 471"/>
                <a:gd name="T9" fmla="*/ 37 h 237"/>
                <a:gd name="T10" fmla="*/ 223 w 471"/>
                <a:gd name="T11" fmla="*/ 77 h 237"/>
                <a:gd name="T12" fmla="*/ 253 w 471"/>
                <a:gd name="T13" fmla="*/ 97 h 237"/>
                <a:gd name="T14" fmla="*/ 283 w 471"/>
                <a:gd name="T15" fmla="*/ 113 h 237"/>
                <a:gd name="T16" fmla="*/ 316 w 471"/>
                <a:gd name="T17" fmla="*/ 127 h 237"/>
                <a:gd name="T18" fmla="*/ 355 w 471"/>
                <a:gd name="T19" fmla="*/ 139 h 237"/>
                <a:gd name="T20" fmla="*/ 399 w 471"/>
                <a:gd name="T21" fmla="*/ 146 h 237"/>
                <a:gd name="T22" fmla="*/ 451 w 471"/>
                <a:gd name="T23" fmla="*/ 148 h 237"/>
                <a:gd name="T24" fmla="*/ 452 w 471"/>
                <a:gd name="T25" fmla="*/ 187 h 237"/>
                <a:gd name="T26" fmla="*/ 459 w 471"/>
                <a:gd name="T27" fmla="*/ 211 h 237"/>
                <a:gd name="T28" fmla="*/ 467 w 471"/>
                <a:gd name="T29" fmla="*/ 227 h 237"/>
                <a:gd name="T30" fmla="*/ 467 w 471"/>
                <a:gd name="T31" fmla="*/ 236 h 237"/>
                <a:gd name="T32" fmla="*/ 451 w 471"/>
                <a:gd name="T33" fmla="*/ 236 h 237"/>
                <a:gd name="T34" fmla="*/ 416 w 471"/>
                <a:gd name="T35" fmla="*/ 231 h 237"/>
                <a:gd name="T36" fmla="*/ 362 w 471"/>
                <a:gd name="T37" fmla="*/ 219 h 237"/>
                <a:gd name="T38" fmla="*/ 315 w 471"/>
                <a:gd name="T39" fmla="*/ 207 h 237"/>
                <a:gd name="T40" fmla="*/ 294 w 471"/>
                <a:gd name="T41" fmla="*/ 203 h 237"/>
                <a:gd name="T42" fmla="*/ 287 w 471"/>
                <a:gd name="T43" fmla="*/ 199 h 237"/>
                <a:gd name="T44" fmla="*/ 277 w 471"/>
                <a:gd name="T45" fmla="*/ 190 h 237"/>
                <a:gd name="T46" fmla="*/ 267 w 471"/>
                <a:gd name="T47" fmla="*/ 178 h 237"/>
                <a:gd name="T48" fmla="*/ 255 w 471"/>
                <a:gd name="T49" fmla="*/ 166 h 237"/>
                <a:gd name="T50" fmla="*/ 240 w 471"/>
                <a:gd name="T51" fmla="*/ 159 h 237"/>
                <a:gd name="T52" fmla="*/ 227 w 471"/>
                <a:gd name="T53" fmla="*/ 159 h 237"/>
                <a:gd name="T54" fmla="*/ 205 w 471"/>
                <a:gd name="T55" fmla="*/ 163 h 237"/>
                <a:gd name="T56" fmla="*/ 183 w 471"/>
                <a:gd name="T57" fmla="*/ 167 h 237"/>
                <a:gd name="T58" fmla="*/ 169 w 471"/>
                <a:gd name="T59" fmla="*/ 168 h 237"/>
                <a:gd name="T60" fmla="*/ 158 w 471"/>
                <a:gd name="T61" fmla="*/ 164 h 237"/>
                <a:gd name="T62" fmla="*/ 148 w 471"/>
                <a:gd name="T63" fmla="*/ 155 h 237"/>
                <a:gd name="T64" fmla="*/ 139 w 471"/>
                <a:gd name="T65" fmla="*/ 148 h 237"/>
                <a:gd name="T66" fmla="*/ 122 w 471"/>
                <a:gd name="T67" fmla="*/ 145 h 237"/>
                <a:gd name="T68" fmla="*/ 92 w 471"/>
                <a:gd name="T69" fmla="*/ 135 h 237"/>
                <a:gd name="T70" fmla="*/ 48 w 471"/>
                <a:gd name="T71" fmla="*/ 117 h 237"/>
                <a:gd name="T72" fmla="*/ 12 w 471"/>
                <a:gd name="T73" fmla="*/ 96 h 237"/>
                <a:gd name="T74" fmla="*/ 7 w 471"/>
                <a:gd name="T7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754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167 w 167"/>
                <a:gd name="T1" fmla="*/ 43 h 123"/>
                <a:gd name="T2" fmla="*/ 164 w 167"/>
                <a:gd name="T3" fmla="*/ 54 h 123"/>
                <a:gd name="T4" fmla="*/ 161 w 167"/>
                <a:gd name="T5" fmla="*/ 66 h 123"/>
                <a:gd name="T6" fmla="*/ 155 w 167"/>
                <a:gd name="T7" fmla="*/ 79 h 123"/>
                <a:gd name="T8" fmla="*/ 150 w 167"/>
                <a:gd name="T9" fmla="*/ 93 h 123"/>
                <a:gd name="T10" fmla="*/ 146 w 167"/>
                <a:gd name="T11" fmla="*/ 99 h 123"/>
                <a:gd name="T12" fmla="*/ 142 w 167"/>
                <a:gd name="T13" fmla="*/ 105 h 123"/>
                <a:gd name="T14" fmla="*/ 138 w 167"/>
                <a:gd name="T15" fmla="*/ 110 h 123"/>
                <a:gd name="T16" fmla="*/ 132 w 167"/>
                <a:gd name="T17" fmla="*/ 114 h 123"/>
                <a:gd name="T18" fmla="*/ 127 w 167"/>
                <a:gd name="T19" fmla="*/ 118 h 123"/>
                <a:gd name="T20" fmla="*/ 121 w 167"/>
                <a:gd name="T21" fmla="*/ 121 h 123"/>
                <a:gd name="T22" fmla="*/ 115 w 167"/>
                <a:gd name="T23" fmla="*/ 122 h 123"/>
                <a:gd name="T24" fmla="*/ 107 w 167"/>
                <a:gd name="T25" fmla="*/ 123 h 123"/>
                <a:gd name="T26" fmla="*/ 100 w 167"/>
                <a:gd name="T27" fmla="*/ 122 h 123"/>
                <a:gd name="T28" fmla="*/ 92 w 167"/>
                <a:gd name="T29" fmla="*/ 119 h 123"/>
                <a:gd name="T30" fmla="*/ 87 w 167"/>
                <a:gd name="T31" fmla="*/ 116 h 123"/>
                <a:gd name="T32" fmla="*/ 84 w 167"/>
                <a:gd name="T33" fmla="*/ 113 h 123"/>
                <a:gd name="T34" fmla="*/ 82 w 167"/>
                <a:gd name="T35" fmla="*/ 109 h 123"/>
                <a:gd name="T36" fmla="*/ 81 w 167"/>
                <a:gd name="T37" fmla="*/ 105 h 123"/>
                <a:gd name="T38" fmla="*/ 71 w 167"/>
                <a:gd name="T39" fmla="*/ 104 h 123"/>
                <a:gd name="T40" fmla="*/ 61 w 167"/>
                <a:gd name="T41" fmla="*/ 103 h 123"/>
                <a:gd name="T42" fmla="*/ 51 w 167"/>
                <a:gd name="T43" fmla="*/ 101 h 123"/>
                <a:gd name="T44" fmla="*/ 41 w 167"/>
                <a:gd name="T45" fmla="*/ 98 h 123"/>
                <a:gd name="T46" fmla="*/ 21 w 167"/>
                <a:gd name="T47" fmla="*/ 92 h 123"/>
                <a:gd name="T48" fmla="*/ 0 w 167"/>
                <a:gd name="T49" fmla="*/ 86 h 123"/>
                <a:gd name="T50" fmla="*/ 2 w 167"/>
                <a:gd name="T51" fmla="*/ 77 h 123"/>
                <a:gd name="T52" fmla="*/ 5 w 167"/>
                <a:gd name="T53" fmla="*/ 67 h 123"/>
                <a:gd name="T54" fmla="*/ 9 w 167"/>
                <a:gd name="T55" fmla="*/ 56 h 123"/>
                <a:gd name="T56" fmla="*/ 15 w 167"/>
                <a:gd name="T57" fmla="*/ 43 h 123"/>
                <a:gd name="T58" fmla="*/ 20 w 167"/>
                <a:gd name="T59" fmla="*/ 43 h 123"/>
                <a:gd name="T60" fmla="*/ 26 w 167"/>
                <a:gd name="T61" fmla="*/ 42 h 123"/>
                <a:gd name="T62" fmla="*/ 30 w 167"/>
                <a:gd name="T63" fmla="*/ 41 h 123"/>
                <a:gd name="T64" fmla="*/ 33 w 167"/>
                <a:gd name="T65" fmla="*/ 38 h 123"/>
                <a:gd name="T66" fmla="*/ 40 w 167"/>
                <a:gd name="T67" fmla="*/ 33 h 123"/>
                <a:gd name="T68" fmla="*/ 45 w 167"/>
                <a:gd name="T69" fmla="*/ 26 h 123"/>
                <a:gd name="T70" fmla="*/ 52 w 167"/>
                <a:gd name="T71" fmla="*/ 12 h 123"/>
                <a:gd name="T72" fmla="*/ 61 w 167"/>
                <a:gd name="T73" fmla="*/ 0 h 123"/>
                <a:gd name="T74" fmla="*/ 64 w 167"/>
                <a:gd name="T75" fmla="*/ 4 h 123"/>
                <a:gd name="T76" fmla="*/ 67 w 167"/>
                <a:gd name="T77" fmla="*/ 7 h 123"/>
                <a:gd name="T78" fmla="*/ 73 w 167"/>
                <a:gd name="T79" fmla="*/ 11 h 123"/>
                <a:gd name="T80" fmla="*/ 78 w 167"/>
                <a:gd name="T81" fmla="*/ 14 h 123"/>
                <a:gd name="T82" fmla="*/ 92 w 167"/>
                <a:gd name="T83" fmla="*/ 21 h 123"/>
                <a:gd name="T84" fmla="*/ 107 w 167"/>
                <a:gd name="T85" fmla="*/ 28 h 123"/>
                <a:gd name="T86" fmla="*/ 122 w 167"/>
                <a:gd name="T87" fmla="*/ 35 h 123"/>
                <a:gd name="T88" fmla="*/ 139 w 167"/>
                <a:gd name="T89" fmla="*/ 39 h 123"/>
                <a:gd name="T90" fmla="*/ 153 w 167"/>
                <a:gd name="T91" fmla="*/ 42 h 123"/>
                <a:gd name="T92" fmla="*/ 167 w 167"/>
                <a:gd name="T93" fmla="*/ 4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755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59 w 306"/>
                <a:gd name="T1" fmla="*/ 160 h 321"/>
                <a:gd name="T2" fmla="*/ 252 w 306"/>
                <a:gd name="T3" fmla="*/ 173 h 321"/>
                <a:gd name="T4" fmla="*/ 243 w 306"/>
                <a:gd name="T5" fmla="*/ 182 h 321"/>
                <a:gd name="T6" fmla="*/ 233 w 306"/>
                <a:gd name="T7" fmla="*/ 186 h 321"/>
                <a:gd name="T8" fmla="*/ 223 w 306"/>
                <a:gd name="T9" fmla="*/ 184 h 321"/>
                <a:gd name="T10" fmla="*/ 214 w 306"/>
                <a:gd name="T11" fmla="*/ 178 h 321"/>
                <a:gd name="T12" fmla="*/ 209 w 306"/>
                <a:gd name="T13" fmla="*/ 169 h 321"/>
                <a:gd name="T14" fmla="*/ 206 w 306"/>
                <a:gd name="T15" fmla="*/ 160 h 321"/>
                <a:gd name="T16" fmla="*/ 209 w 306"/>
                <a:gd name="T17" fmla="*/ 148 h 321"/>
                <a:gd name="T18" fmla="*/ 213 w 306"/>
                <a:gd name="T19" fmla="*/ 136 h 321"/>
                <a:gd name="T20" fmla="*/ 230 w 306"/>
                <a:gd name="T21" fmla="*/ 114 h 321"/>
                <a:gd name="T22" fmla="*/ 246 w 306"/>
                <a:gd name="T23" fmla="*/ 93 h 321"/>
                <a:gd name="T24" fmla="*/ 250 w 306"/>
                <a:gd name="T25" fmla="*/ 82 h 321"/>
                <a:gd name="T26" fmla="*/ 253 w 306"/>
                <a:gd name="T27" fmla="*/ 69 h 321"/>
                <a:gd name="T28" fmla="*/ 129 w 306"/>
                <a:gd name="T29" fmla="*/ 68 h 321"/>
                <a:gd name="T30" fmla="*/ 119 w 306"/>
                <a:gd name="T31" fmla="*/ 59 h 321"/>
                <a:gd name="T32" fmla="*/ 112 w 306"/>
                <a:gd name="T33" fmla="*/ 45 h 321"/>
                <a:gd name="T34" fmla="*/ 108 w 306"/>
                <a:gd name="T35" fmla="*/ 28 h 321"/>
                <a:gd name="T36" fmla="*/ 101 w 306"/>
                <a:gd name="T37" fmla="*/ 19 h 321"/>
                <a:gd name="T38" fmla="*/ 90 w 306"/>
                <a:gd name="T39" fmla="*/ 17 h 321"/>
                <a:gd name="T40" fmla="*/ 80 w 306"/>
                <a:gd name="T41" fmla="*/ 12 h 321"/>
                <a:gd name="T42" fmla="*/ 75 w 306"/>
                <a:gd name="T43" fmla="*/ 4 h 321"/>
                <a:gd name="T44" fmla="*/ 65 w 306"/>
                <a:gd name="T45" fmla="*/ 0 h 321"/>
                <a:gd name="T46" fmla="*/ 49 w 306"/>
                <a:gd name="T47" fmla="*/ 0 h 321"/>
                <a:gd name="T48" fmla="*/ 34 w 306"/>
                <a:gd name="T49" fmla="*/ 1 h 321"/>
                <a:gd name="T50" fmla="*/ 22 w 306"/>
                <a:gd name="T51" fmla="*/ 5 h 321"/>
                <a:gd name="T52" fmla="*/ 10 w 306"/>
                <a:gd name="T53" fmla="*/ 14 h 321"/>
                <a:gd name="T54" fmla="*/ 1 w 306"/>
                <a:gd name="T55" fmla="*/ 25 h 321"/>
                <a:gd name="T56" fmla="*/ 2 w 306"/>
                <a:gd name="T57" fmla="*/ 35 h 321"/>
                <a:gd name="T58" fmla="*/ 15 w 306"/>
                <a:gd name="T59" fmla="*/ 46 h 321"/>
                <a:gd name="T60" fmla="*/ 35 w 306"/>
                <a:gd name="T61" fmla="*/ 58 h 321"/>
                <a:gd name="T62" fmla="*/ 54 w 306"/>
                <a:gd name="T63" fmla="*/ 67 h 321"/>
                <a:gd name="T64" fmla="*/ 47 w 306"/>
                <a:gd name="T65" fmla="*/ 79 h 321"/>
                <a:gd name="T66" fmla="*/ 25 w 306"/>
                <a:gd name="T67" fmla="*/ 97 h 321"/>
                <a:gd name="T68" fmla="*/ 17 w 306"/>
                <a:gd name="T69" fmla="*/ 107 h 321"/>
                <a:gd name="T70" fmla="*/ 14 w 306"/>
                <a:gd name="T71" fmla="*/ 114 h 321"/>
                <a:gd name="T72" fmla="*/ 14 w 306"/>
                <a:gd name="T73" fmla="*/ 122 h 321"/>
                <a:gd name="T74" fmla="*/ 18 w 306"/>
                <a:gd name="T75" fmla="*/ 129 h 321"/>
                <a:gd name="T76" fmla="*/ 28 w 306"/>
                <a:gd name="T77" fmla="*/ 141 h 321"/>
                <a:gd name="T78" fmla="*/ 47 w 306"/>
                <a:gd name="T79" fmla="*/ 156 h 321"/>
                <a:gd name="T80" fmla="*/ 64 w 306"/>
                <a:gd name="T81" fmla="*/ 164 h 321"/>
                <a:gd name="T82" fmla="*/ 75 w 306"/>
                <a:gd name="T83" fmla="*/ 166 h 321"/>
                <a:gd name="T84" fmla="*/ 107 w 306"/>
                <a:gd name="T85" fmla="*/ 271 h 321"/>
                <a:gd name="T86" fmla="*/ 108 w 306"/>
                <a:gd name="T87" fmla="*/ 263 h 321"/>
                <a:gd name="T88" fmla="*/ 112 w 306"/>
                <a:gd name="T89" fmla="*/ 256 h 321"/>
                <a:gd name="T90" fmla="*/ 127 w 306"/>
                <a:gd name="T91" fmla="*/ 246 h 321"/>
                <a:gd name="T92" fmla="*/ 148 w 306"/>
                <a:gd name="T93" fmla="*/ 240 h 321"/>
                <a:gd name="T94" fmla="*/ 174 w 306"/>
                <a:gd name="T95" fmla="*/ 235 h 321"/>
                <a:gd name="T96" fmla="*/ 174 w 306"/>
                <a:gd name="T97" fmla="*/ 210 h 321"/>
                <a:gd name="T98" fmla="*/ 183 w 306"/>
                <a:gd name="T99" fmla="*/ 212 h 321"/>
                <a:gd name="T100" fmla="*/ 193 w 306"/>
                <a:gd name="T101" fmla="*/ 212 h 321"/>
                <a:gd name="T102" fmla="*/ 213 w 306"/>
                <a:gd name="T103" fmla="*/ 210 h 321"/>
                <a:gd name="T104" fmla="*/ 232 w 306"/>
                <a:gd name="T105" fmla="*/ 261 h 321"/>
                <a:gd name="T106" fmla="*/ 259 w 306"/>
                <a:gd name="T107" fmla="*/ 321 h 321"/>
                <a:gd name="T108" fmla="*/ 272 w 306"/>
                <a:gd name="T109" fmla="*/ 311 h 321"/>
                <a:gd name="T110" fmla="*/ 282 w 306"/>
                <a:gd name="T111" fmla="*/ 302 h 321"/>
                <a:gd name="T112" fmla="*/ 295 w 306"/>
                <a:gd name="T113" fmla="*/ 280 h 321"/>
                <a:gd name="T114" fmla="*/ 306 w 306"/>
                <a:gd name="T115" fmla="*/ 2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756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94 w 471"/>
                <a:gd name="T1" fmla="*/ 12 h 518"/>
                <a:gd name="T2" fmla="*/ 67 w 471"/>
                <a:gd name="T3" fmla="*/ 32 h 518"/>
                <a:gd name="T4" fmla="*/ 40 w 471"/>
                <a:gd name="T5" fmla="*/ 49 h 518"/>
                <a:gd name="T6" fmla="*/ 27 w 471"/>
                <a:gd name="T7" fmla="*/ 82 h 518"/>
                <a:gd name="T8" fmla="*/ 8 w 471"/>
                <a:gd name="T9" fmla="*/ 118 h 518"/>
                <a:gd name="T10" fmla="*/ 7 w 471"/>
                <a:gd name="T11" fmla="*/ 136 h 518"/>
                <a:gd name="T12" fmla="*/ 30 w 471"/>
                <a:gd name="T13" fmla="*/ 153 h 518"/>
                <a:gd name="T14" fmla="*/ 50 w 471"/>
                <a:gd name="T15" fmla="*/ 168 h 518"/>
                <a:gd name="T16" fmla="*/ 62 w 471"/>
                <a:gd name="T17" fmla="*/ 172 h 518"/>
                <a:gd name="T18" fmla="*/ 75 w 471"/>
                <a:gd name="T19" fmla="*/ 211 h 518"/>
                <a:gd name="T20" fmla="*/ 84 w 471"/>
                <a:gd name="T21" fmla="*/ 272 h 518"/>
                <a:gd name="T22" fmla="*/ 94 w 471"/>
                <a:gd name="T23" fmla="*/ 299 h 518"/>
                <a:gd name="T24" fmla="*/ 104 w 471"/>
                <a:gd name="T25" fmla="*/ 302 h 518"/>
                <a:gd name="T26" fmla="*/ 112 w 471"/>
                <a:gd name="T27" fmla="*/ 297 h 518"/>
                <a:gd name="T28" fmla="*/ 128 w 471"/>
                <a:gd name="T29" fmla="*/ 268 h 518"/>
                <a:gd name="T30" fmla="*/ 145 w 471"/>
                <a:gd name="T31" fmla="*/ 262 h 518"/>
                <a:gd name="T32" fmla="*/ 160 w 471"/>
                <a:gd name="T33" fmla="*/ 272 h 518"/>
                <a:gd name="T34" fmla="*/ 173 w 471"/>
                <a:gd name="T35" fmla="*/ 277 h 518"/>
                <a:gd name="T36" fmla="*/ 183 w 471"/>
                <a:gd name="T37" fmla="*/ 274 h 518"/>
                <a:gd name="T38" fmla="*/ 192 w 471"/>
                <a:gd name="T39" fmla="*/ 259 h 518"/>
                <a:gd name="T40" fmla="*/ 203 w 471"/>
                <a:gd name="T41" fmla="*/ 244 h 518"/>
                <a:gd name="T42" fmla="*/ 212 w 471"/>
                <a:gd name="T43" fmla="*/ 241 h 518"/>
                <a:gd name="T44" fmla="*/ 241 w 471"/>
                <a:gd name="T45" fmla="*/ 247 h 518"/>
                <a:gd name="T46" fmla="*/ 259 w 471"/>
                <a:gd name="T47" fmla="*/ 271 h 518"/>
                <a:gd name="T48" fmla="*/ 308 w 471"/>
                <a:gd name="T49" fmla="*/ 336 h 518"/>
                <a:gd name="T50" fmla="*/ 341 w 471"/>
                <a:gd name="T51" fmla="*/ 382 h 518"/>
                <a:gd name="T52" fmla="*/ 358 w 471"/>
                <a:gd name="T53" fmla="*/ 419 h 518"/>
                <a:gd name="T54" fmla="*/ 366 w 471"/>
                <a:gd name="T55" fmla="*/ 457 h 518"/>
                <a:gd name="T56" fmla="*/ 359 w 471"/>
                <a:gd name="T57" fmla="*/ 470 h 518"/>
                <a:gd name="T58" fmla="*/ 339 w 471"/>
                <a:gd name="T59" fmla="*/ 487 h 518"/>
                <a:gd name="T60" fmla="*/ 363 w 471"/>
                <a:gd name="T61" fmla="*/ 496 h 518"/>
                <a:gd name="T62" fmla="*/ 392 w 471"/>
                <a:gd name="T63" fmla="*/ 518 h 518"/>
                <a:gd name="T64" fmla="*/ 401 w 471"/>
                <a:gd name="T65" fmla="*/ 499 h 518"/>
                <a:gd name="T66" fmla="*/ 413 w 471"/>
                <a:gd name="T67" fmla="*/ 489 h 518"/>
                <a:gd name="T68" fmla="*/ 444 w 471"/>
                <a:gd name="T69" fmla="*/ 483 h 518"/>
                <a:gd name="T70" fmla="*/ 468 w 471"/>
                <a:gd name="T71" fmla="*/ 438 h 518"/>
                <a:gd name="T72" fmla="*/ 449 w 471"/>
                <a:gd name="T73" fmla="*/ 387 h 518"/>
                <a:gd name="T74" fmla="*/ 421 w 471"/>
                <a:gd name="T75" fmla="*/ 347 h 518"/>
                <a:gd name="T76" fmla="*/ 345 w 471"/>
                <a:gd name="T77" fmla="*/ 277 h 518"/>
                <a:gd name="T78" fmla="*/ 279 w 471"/>
                <a:gd name="T79" fmla="*/ 218 h 518"/>
                <a:gd name="T80" fmla="*/ 224 w 471"/>
                <a:gd name="T81" fmla="*/ 162 h 518"/>
                <a:gd name="T82" fmla="*/ 179 w 471"/>
                <a:gd name="T83" fmla="*/ 105 h 518"/>
                <a:gd name="T84" fmla="*/ 127 w 471"/>
                <a:gd name="T85" fmla="*/ 40 h 518"/>
                <a:gd name="T86" fmla="*/ 115 w 471"/>
                <a:gd name="T87" fmla="*/ 1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757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758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18 w 200"/>
                <a:gd name="T1" fmla="*/ 41 h 246"/>
                <a:gd name="T2" fmla="*/ 28 w 200"/>
                <a:gd name="T3" fmla="*/ 26 h 246"/>
                <a:gd name="T4" fmla="*/ 38 w 200"/>
                <a:gd name="T5" fmla="*/ 16 h 246"/>
                <a:gd name="T6" fmla="*/ 50 w 200"/>
                <a:gd name="T7" fmla="*/ 9 h 246"/>
                <a:gd name="T8" fmla="*/ 73 w 200"/>
                <a:gd name="T9" fmla="*/ 1 h 246"/>
                <a:gd name="T10" fmla="*/ 88 w 200"/>
                <a:gd name="T11" fmla="*/ 12 h 246"/>
                <a:gd name="T12" fmla="*/ 108 w 200"/>
                <a:gd name="T13" fmla="*/ 34 h 246"/>
                <a:gd name="T14" fmla="*/ 125 w 200"/>
                <a:gd name="T15" fmla="*/ 50 h 246"/>
                <a:gd name="T16" fmla="*/ 139 w 200"/>
                <a:gd name="T17" fmla="*/ 58 h 246"/>
                <a:gd name="T18" fmla="*/ 152 w 200"/>
                <a:gd name="T19" fmla="*/ 64 h 246"/>
                <a:gd name="T20" fmla="*/ 166 w 200"/>
                <a:gd name="T21" fmla="*/ 67 h 246"/>
                <a:gd name="T22" fmla="*/ 184 w 200"/>
                <a:gd name="T23" fmla="*/ 96 h 246"/>
                <a:gd name="T24" fmla="*/ 195 w 200"/>
                <a:gd name="T25" fmla="*/ 137 h 246"/>
                <a:gd name="T26" fmla="*/ 199 w 200"/>
                <a:gd name="T27" fmla="*/ 165 h 246"/>
                <a:gd name="T28" fmla="*/ 200 w 200"/>
                <a:gd name="T29" fmla="*/ 185 h 246"/>
                <a:gd name="T30" fmla="*/ 198 w 200"/>
                <a:gd name="T31" fmla="*/ 197 h 246"/>
                <a:gd name="T32" fmla="*/ 195 w 200"/>
                <a:gd name="T33" fmla="*/ 207 h 246"/>
                <a:gd name="T34" fmla="*/ 189 w 200"/>
                <a:gd name="T35" fmla="*/ 214 h 246"/>
                <a:gd name="T36" fmla="*/ 179 w 200"/>
                <a:gd name="T37" fmla="*/ 220 h 246"/>
                <a:gd name="T38" fmla="*/ 164 w 200"/>
                <a:gd name="T39" fmla="*/ 224 h 246"/>
                <a:gd name="T40" fmla="*/ 140 w 200"/>
                <a:gd name="T41" fmla="*/ 224 h 246"/>
                <a:gd name="T42" fmla="*/ 118 w 200"/>
                <a:gd name="T43" fmla="*/ 229 h 246"/>
                <a:gd name="T44" fmla="*/ 111 w 200"/>
                <a:gd name="T45" fmla="*/ 235 h 246"/>
                <a:gd name="T46" fmla="*/ 108 w 200"/>
                <a:gd name="T47" fmla="*/ 242 h 246"/>
                <a:gd name="T48" fmla="*/ 98 w 200"/>
                <a:gd name="T49" fmla="*/ 245 h 246"/>
                <a:gd name="T50" fmla="*/ 85 w 200"/>
                <a:gd name="T51" fmla="*/ 240 h 246"/>
                <a:gd name="T52" fmla="*/ 77 w 200"/>
                <a:gd name="T53" fmla="*/ 230 h 246"/>
                <a:gd name="T54" fmla="*/ 73 w 200"/>
                <a:gd name="T55" fmla="*/ 216 h 246"/>
                <a:gd name="T56" fmla="*/ 72 w 200"/>
                <a:gd name="T57" fmla="*/ 192 h 246"/>
                <a:gd name="T58" fmla="*/ 71 w 200"/>
                <a:gd name="T59" fmla="*/ 168 h 246"/>
                <a:gd name="T60" fmla="*/ 69 w 200"/>
                <a:gd name="T61" fmla="*/ 154 h 246"/>
                <a:gd name="T62" fmla="*/ 64 w 200"/>
                <a:gd name="T63" fmla="*/ 142 h 246"/>
                <a:gd name="T64" fmla="*/ 56 w 200"/>
                <a:gd name="T65" fmla="*/ 134 h 246"/>
                <a:gd name="T66" fmla="*/ 40 w 200"/>
                <a:gd name="T67" fmla="*/ 125 h 246"/>
                <a:gd name="T68" fmla="*/ 18 w 200"/>
                <a:gd name="T69" fmla="*/ 115 h 246"/>
                <a:gd name="T70" fmla="*/ 6 w 200"/>
                <a:gd name="T71" fmla="*/ 106 h 246"/>
                <a:gd name="T72" fmla="*/ 1 w 200"/>
                <a:gd name="T73" fmla="*/ 98 h 246"/>
                <a:gd name="T74" fmla="*/ 1 w 200"/>
                <a:gd name="T75" fmla="*/ 87 h 246"/>
                <a:gd name="T76" fmla="*/ 5 w 200"/>
                <a:gd name="T77" fmla="*/ 78 h 246"/>
                <a:gd name="T78" fmla="*/ 10 w 200"/>
                <a:gd name="T79" fmla="*/ 68 h 246"/>
                <a:gd name="T80" fmla="*/ 13 w 200"/>
                <a:gd name="T81" fmla="*/ 5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759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91 w 538"/>
                <a:gd name="T1" fmla="*/ 21 h 487"/>
                <a:gd name="T2" fmla="*/ 160 w 538"/>
                <a:gd name="T3" fmla="*/ 47 h 487"/>
                <a:gd name="T4" fmla="*/ 202 w 538"/>
                <a:gd name="T5" fmla="*/ 70 h 487"/>
                <a:gd name="T6" fmla="*/ 253 w 538"/>
                <a:gd name="T7" fmla="*/ 110 h 487"/>
                <a:gd name="T8" fmla="*/ 300 w 538"/>
                <a:gd name="T9" fmla="*/ 136 h 487"/>
                <a:gd name="T10" fmla="*/ 299 w 538"/>
                <a:gd name="T11" fmla="*/ 161 h 487"/>
                <a:gd name="T12" fmla="*/ 347 w 538"/>
                <a:gd name="T13" fmla="*/ 205 h 487"/>
                <a:gd name="T14" fmla="*/ 393 w 538"/>
                <a:gd name="T15" fmla="*/ 248 h 487"/>
                <a:gd name="T16" fmla="*/ 379 w 538"/>
                <a:gd name="T17" fmla="*/ 250 h 487"/>
                <a:gd name="T18" fmla="*/ 372 w 538"/>
                <a:gd name="T19" fmla="*/ 256 h 487"/>
                <a:gd name="T20" fmla="*/ 372 w 538"/>
                <a:gd name="T21" fmla="*/ 278 h 487"/>
                <a:gd name="T22" fmla="*/ 377 w 538"/>
                <a:gd name="T23" fmla="*/ 301 h 487"/>
                <a:gd name="T24" fmla="*/ 389 w 538"/>
                <a:gd name="T25" fmla="*/ 325 h 487"/>
                <a:gd name="T26" fmla="*/ 407 w 538"/>
                <a:gd name="T27" fmla="*/ 348 h 487"/>
                <a:gd name="T28" fmla="*/ 428 w 538"/>
                <a:gd name="T29" fmla="*/ 366 h 487"/>
                <a:gd name="T30" fmla="*/ 451 w 538"/>
                <a:gd name="T31" fmla="*/ 376 h 487"/>
                <a:gd name="T32" fmla="*/ 461 w 538"/>
                <a:gd name="T33" fmla="*/ 390 h 487"/>
                <a:gd name="T34" fmla="*/ 472 w 538"/>
                <a:gd name="T35" fmla="*/ 406 h 487"/>
                <a:gd name="T36" fmla="*/ 489 w 538"/>
                <a:gd name="T37" fmla="*/ 417 h 487"/>
                <a:gd name="T38" fmla="*/ 513 w 538"/>
                <a:gd name="T39" fmla="*/ 432 h 487"/>
                <a:gd name="T40" fmla="*/ 518 w 538"/>
                <a:gd name="T41" fmla="*/ 444 h 487"/>
                <a:gd name="T42" fmla="*/ 525 w 538"/>
                <a:gd name="T43" fmla="*/ 450 h 487"/>
                <a:gd name="T44" fmla="*/ 538 w 538"/>
                <a:gd name="T45" fmla="*/ 456 h 487"/>
                <a:gd name="T46" fmla="*/ 534 w 538"/>
                <a:gd name="T47" fmla="*/ 472 h 487"/>
                <a:gd name="T48" fmla="*/ 519 w 538"/>
                <a:gd name="T49" fmla="*/ 484 h 487"/>
                <a:gd name="T50" fmla="*/ 490 w 538"/>
                <a:gd name="T51" fmla="*/ 487 h 487"/>
                <a:gd name="T52" fmla="*/ 448 w 538"/>
                <a:gd name="T53" fmla="*/ 480 h 487"/>
                <a:gd name="T54" fmla="*/ 414 w 538"/>
                <a:gd name="T55" fmla="*/ 466 h 487"/>
                <a:gd name="T56" fmla="*/ 386 w 538"/>
                <a:gd name="T57" fmla="*/ 446 h 487"/>
                <a:gd name="T58" fmla="*/ 355 w 538"/>
                <a:gd name="T59" fmla="*/ 415 h 487"/>
                <a:gd name="T60" fmla="*/ 312 w 538"/>
                <a:gd name="T61" fmla="*/ 365 h 487"/>
                <a:gd name="T62" fmla="*/ 274 w 538"/>
                <a:gd name="T63" fmla="*/ 330 h 487"/>
                <a:gd name="T64" fmla="*/ 246 w 538"/>
                <a:gd name="T65" fmla="*/ 316 h 487"/>
                <a:gd name="T66" fmla="*/ 212 w 538"/>
                <a:gd name="T67" fmla="*/ 309 h 487"/>
                <a:gd name="T68" fmla="*/ 180 w 538"/>
                <a:gd name="T69" fmla="*/ 310 h 487"/>
                <a:gd name="T70" fmla="*/ 153 w 538"/>
                <a:gd name="T71" fmla="*/ 317 h 487"/>
                <a:gd name="T72" fmla="*/ 113 w 538"/>
                <a:gd name="T73" fmla="*/ 345 h 487"/>
                <a:gd name="T74" fmla="*/ 136 w 538"/>
                <a:gd name="T75" fmla="*/ 361 h 487"/>
                <a:gd name="T76" fmla="*/ 140 w 538"/>
                <a:gd name="T77" fmla="*/ 370 h 487"/>
                <a:gd name="T78" fmla="*/ 124 w 538"/>
                <a:gd name="T79" fmla="*/ 401 h 487"/>
                <a:gd name="T80" fmla="*/ 113 w 538"/>
                <a:gd name="T81" fmla="*/ 414 h 487"/>
                <a:gd name="T82" fmla="*/ 47 w 538"/>
                <a:gd name="T83" fmla="*/ 403 h 487"/>
                <a:gd name="T84" fmla="*/ 20 w 538"/>
                <a:gd name="T85" fmla="*/ 259 h 487"/>
                <a:gd name="T86" fmla="*/ 20 w 538"/>
                <a:gd name="T8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760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136 w 253"/>
                <a:gd name="T1" fmla="*/ 1 h 246"/>
                <a:gd name="T2" fmla="*/ 157 w 253"/>
                <a:gd name="T3" fmla="*/ 8 h 246"/>
                <a:gd name="T4" fmla="*/ 179 w 253"/>
                <a:gd name="T5" fmla="*/ 21 h 246"/>
                <a:gd name="T6" fmla="*/ 199 w 253"/>
                <a:gd name="T7" fmla="*/ 37 h 246"/>
                <a:gd name="T8" fmla="*/ 218 w 253"/>
                <a:gd name="T9" fmla="*/ 57 h 246"/>
                <a:gd name="T10" fmla="*/ 234 w 253"/>
                <a:gd name="T11" fmla="*/ 76 h 246"/>
                <a:gd name="T12" fmla="*/ 245 w 253"/>
                <a:gd name="T13" fmla="*/ 94 h 246"/>
                <a:gd name="T14" fmla="*/ 252 w 253"/>
                <a:gd name="T15" fmla="*/ 111 h 246"/>
                <a:gd name="T16" fmla="*/ 252 w 253"/>
                <a:gd name="T17" fmla="*/ 128 h 246"/>
                <a:gd name="T18" fmla="*/ 243 w 253"/>
                <a:gd name="T19" fmla="*/ 151 h 246"/>
                <a:gd name="T20" fmla="*/ 229 w 253"/>
                <a:gd name="T21" fmla="*/ 174 h 246"/>
                <a:gd name="T22" fmla="*/ 209 w 253"/>
                <a:gd name="T23" fmla="*/ 195 h 246"/>
                <a:gd name="T24" fmla="*/ 184 w 253"/>
                <a:gd name="T25" fmla="*/ 214 h 246"/>
                <a:gd name="T26" fmla="*/ 157 w 253"/>
                <a:gd name="T27" fmla="*/ 229 h 246"/>
                <a:gd name="T28" fmla="*/ 129 w 253"/>
                <a:gd name="T29" fmla="*/ 240 h 246"/>
                <a:gd name="T30" fmla="*/ 100 w 253"/>
                <a:gd name="T31" fmla="*/ 245 h 246"/>
                <a:gd name="T32" fmla="*/ 74 w 253"/>
                <a:gd name="T33" fmla="*/ 245 h 246"/>
                <a:gd name="T34" fmla="*/ 53 w 253"/>
                <a:gd name="T35" fmla="*/ 240 h 246"/>
                <a:gd name="T36" fmla="*/ 33 w 253"/>
                <a:gd name="T37" fmla="*/ 234 h 246"/>
                <a:gd name="T38" fmla="*/ 11 w 253"/>
                <a:gd name="T39" fmla="*/ 229 h 246"/>
                <a:gd name="T40" fmla="*/ 3 w 253"/>
                <a:gd name="T41" fmla="*/ 219 h 246"/>
                <a:gd name="T42" fmla="*/ 10 w 253"/>
                <a:gd name="T43" fmla="*/ 205 h 246"/>
                <a:gd name="T44" fmla="*/ 22 w 253"/>
                <a:gd name="T45" fmla="*/ 196 h 246"/>
                <a:gd name="T46" fmla="*/ 37 w 253"/>
                <a:gd name="T47" fmla="*/ 191 h 246"/>
                <a:gd name="T48" fmla="*/ 50 w 253"/>
                <a:gd name="T49" fmla="*/ 197 h 246"/>
                <a:gd name="T50" fmla="*/ 60 w 253"/>
                <a:gd name="T51" fmla="*/ 207 h 246"/>
                <a:gd name="T52" fmla="*/ 68 w 253"/>
                <a:gd name="T53" fmla="*/ 201 h 246"/>
                <a:gd name="T54" fmla="*/ 75 w 253"/>
                <a:gd name="T55" fmla="*/ 190 h 246"/>
                <a:gd name="T56" fmla="*/ 84 w 253"/>
                <a:gd name="T57" fmla="*/ 180 h 246"/>
                <a:gd name="T58" fmla="*/ 91 w 253"/>
                <a:gd name="T59" fmla="*/ 181 h 246"/>
                <a:gd name="T60" fmla="*/ 98 w 253"/>
                <a:gd name="T61" fmla="*/ 179 h 246"/>
                <a:gd name="T62" fmla="*/ 106 w 253"/>
                <a:gd name="T63" fmla="*/ 178 h 246"/>
                <a:gd name="T64" fmla="*/ 120 w 253"/>
                <a:gd name="T65" fmla="*/ 174 h 246"/>
                <a:gd name="T66" fmla="*/ 149 w 253"/>
                <a:gd name="T67" fmla="*/ 164 h 246"/>
                <a:gd name="T68" fmla="*/ 179 w 253"/>
                <a:gd name="T69" fmla="*/ 147 h 246"/>
                <a:gd name="T70" fmla="*/ 197 w 253"/>
                <a:gd name="T71" fmla="*/ 135 h 246"/>
                <a:gd name="T72" fmla="*/ 210 w 253"/>
                <a:gd name="T73" fmla="*/ 123 h 246"/>
                <a:gd name="T74" fmla="*/ 218 w 253"/>
                <a:gd name="T75" fmla="*/ 111 h 246"/>
                <a:gd name="T76" fmla="*/ 219 w 253"/>
                <a:gd name="T77" fmla="*/ 98 h 246"/>
                <a:gd name="T78" fmla="*/ 214 w 253"/>
                <a:gd name="T79" fmla="*/ 88 h 246"/>
                <a:gd name="T80" fmla="*/ 210 w 253"/>
                <a:gd name="T81" fmla="*/ 80 h 246"/>
                <a:gd name="T82" fmla="*/ 207 w 253"/>
                <a:gd name="T83" fmla="*/ 72 h 246"/>
                <a:gd name="T84" fmla="*/ 201 w 253"/>
                <a:gd name="T85" fmla="*/ 67 h 246"/>
                <a:gd name="T86" fmla="*/ 191 w 253"/>
                <a:gd name="T87" fmla="*/ 65 h 246"/>
                <a:gd name="T88" fmla="*/ 184 w 253"/>
                <a:gd name="T89" fmla="*/ 61 h 246"/>
                <a:gd name="T90" fmla="*/ 180 w 253"/>
                <a:gd name="T91" fmla="*/ 54 h 246"/>
                <a:gd name="T92" fmla="*/ 140 w 253"/>
                <a:gd name="T93" fmla="*/ 49 h 246"/>
                <a:gd name="T94" fmla="*/ 136 w 253"/>
                <a:gd name="T95" fmla="*/ 44 h 246"/>
                <a:gd name="T96" fmla="*/ 136 w 253"/>
                <a:gd name="T97" fmla="*/ 36 h 246"/>
                <a:gd name="T98" fmla="*/ 140 w 253"/>
                <a:gd name="T99" fmla="*/ 18 h 246"/>
                <a:gd name="T100" fmla="*/ 110 w 253"/>
                <a:gd name="T101" fmla="*/ 11 h 246"/>
                <a:gd name="T102" fmla="*/ 97 w 253"/>
                <a:gd name="T103" fmla="*/ 12 h 246"/>
                <a:gd name="T104" fmla="*/ 86 w 253"/>
                <a:gd name="T105" fmla="*/ 18 h 246"/>
                <a:gd name="T106" fmla="*/ 104 w 253"/>
                <a:gd name="T107" fmla="*/ 5 h 246"/>
                <a:gd name="T108" fmla="*/ 113 w 253"/>
                <a:gd name="T109" fmla="*/ 1 h 246"/>
                <a:gd name="T110" fmla="*/ 127 w 253"/>
                <a:gd name="T1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76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41 w 141"/>
                <a:gd name="T1" fmla="*/ 228 h 228"/>
                <a:gd name="T2" fmla="*/ 36 w 141"/>
                <a:gd name="T3" fmla="*/ 220 h 228"/>
                <a:gd name="T4" fmla="*/ 29 w 141"/>
                <a:gd name="T5" fmla="*/ 208 h 228"/>
                <a:gd name="T6" fmla="*/ 22 w 141"/>
                <a:gd name="T7" fmla="*/ 194 h 228"/>
                <a:gd name="T8" fmla="*/ 16 w 141"/>
                <a:gd name="T9" fmla="*/ 178 h 228"/>
                <a:gd name="T10" fmla="*/ 10 w 141"/>
                <a:gd name="T11" fmla="*/ 163 h 228"/>
                <a:gd name="T12" fmla="*/ 5 w 141"/>
                <a:gd name="T13" fmla="*/ 148 h 228"/>
                <a:gd name="T14" fmla="*/ 2 w 141"/>
                <a:gd name="T15" fmla="*/ 135 h 228"/>
                <a:gd name="T16" fmla="*/ 0 w 141"/>
                <a:gd name="T17" fmla="*/ 123 h 228"/>
                <a:gd name="T18" fmla="*/ 2 w 141"/>
                <a:gd name="T19" fmla="*/ 104 h 228"/>
                <a:gd name="T20" fmla="*/ 4 w 141"/>
                <a:gd name="T21" fmla="*/ 87 h 228"/>
                <a:gd name="T22" fmla="*/ 6 w 141"/>
                <a:gd name="T23" fmla="*/ 70 h 228"/>
                <a:gd name="T24" fmla="*/ 9 w 141"/>
                <a:gd name="T25" fmla="*/ 55 h 228"/>
                <a:gd name="T26" fmla="*/ 18 w 141"/>
                <a:gd name="T27" fmla="*/ 28 h 228"/>
                <a:gd name="T28" fmla="*/ 28 w 141"/>
                <a:gd name="T29" fmla="*/ 0 h 228"/>
                <a:gd name="T30" fmla="*/ 45 w 141"/>
                <a:gd name="T31" fmla="*/ 16 h 228"/>
                <a:gd name="T32" fmla="*/ 62 w 141"/>
                <a:gd name="T33" fmla="*/ 28 h 228"/>
                <a:gd name="T34" fmla="*/ 76 w 141"/>
                <a:gd name="T35" fmla="*/ 37 h 228"/>
                <a:gd name="T36" fmla="*/ 89 w 141"/>
                <a:gd name="T37" fmla="*/ 48 h 228"/>
                <a:gd name="T38" fmla="*/ 95 w 141"/>
                <a:gd name="T39" fmla="*/ 55 h 228"/>
                <a:gd name="T40" fmla="*/ 101 w 141"/>
                <a:gd name="T41" fmla="*/ 63 h 228"/>
                <a:gd name="T42" fmla="*/ 107 w 141"/>
                <a:gd name="T43" fmla="*/ 74 h 228"/>
                <a:gd name="T44" fmla="*/ 114 w 141"/>
                <a:gd name="T45" fmla="*/ 86 h 228"/>
                <a:gd name="T46" fmla="*/ 120 w 141"/>
                <a:gd name="T47" fmla="*/ 100 h 228"/>
                <a:gd name="T48" fmla="*/ 127 w 141"/>
                <a:gd name="T49" fmla="*/ 117 h 228"/>
                <a:gd name="T50" fmla="*/ 133 w 141"/>
                <a:gd name="T51" fmla="*/ 138 h 228"/>
                <a:gd name="T52" fmla="*/ 141 w 141"/>
                <a:gd name="T53" fmla="*/ 161 h 228"/>
                <a:gd name="T54" fmla="*/ 140 w 141"/>
                <a:gd name="T55" fmla="*/ 169 h 228"/>
                <a:gd name="T56" fmla="*/ 138 w 141"/>
                <a:gd name="T57" fmla="*/ 177 h 228"/>
                <a:gd name="T58" fmla="*/ 135 w 141"/>
                <a:gd name="T59" fmla="*/ 186 h 228"/>
                <a:gd name="T60" fmla="*/ 131 w 141"/>
                <a:gd name="T61" fmla="*/ 192 h 228"/>
                <a:gd name="T62" fmla="*/ 127 w 141"/>
                <a:gd name="T63" fmla="*/ 199 h 228"/>
                <a:gd name="T64" fmla="*/ 121 w 141"/>
                <a:gd name="T65" fmla="*/ 204 h 228"/>
                <a:gd name="T66" fmla="*/ 115 w 141"/>
                <a:gd name="T67" fmla="*/ 209 h 228"/>
                <a:gd name="T68" fmla="*/ 108 w 141"/>
                <a:gd name="T69" fmla="*/ 213 h 228"/>
                <a:gd name="T70" fmla="*/ 100 w 141"/>
                <a:gd name="T71" fmla="*/ 217 h 228"/>
                <a:gd name="T72" fmla="*/ 93 w 141"/>
                <a:gd name="T73" fmla="*/ 220 h 228"/>
                <a:gd name="T74" fmla="*/ 85 w 141"/>
                <a:gd name="T75" fmla="*/ 223 h 228"/>
                <a:gd name="T76" fmla="*/ 76 w 141"/>
                <a:gd name="T77" fmla="*/ 225 h 228"/>
                <a:gd name="T78" fmla="*/ 59 w 141"/>
                <a:gd name="T79" fmla="*/ 227 h 228"/>
                <a:gd name="T80" fmla="*/ 41 w 141"/>
                <a:gd name="T8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3" name="Group 762"/>
            <p:cNvGrpSpPr>
              <a:grpSpLocks/>
            </p:cNvGrpSpPr>
            <p:nvPr>
              <p:custDataLst>
                <p:tags r:id="rId210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1008" name="Freeform 1007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1008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1009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1010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1011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1012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1013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1014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1015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1016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1017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1018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1019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1020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1021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1023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1025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1026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10 w 20"/>
                  <a:gd name="T2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1027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1028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1029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4" name="Freeform 763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764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765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766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767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768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769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770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771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772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773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774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775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776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777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778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779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780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781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782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Line 327" descr="Horizontal dunkel"/>
            <p:cNvSpPr>
              <a:spLocks noChangeShapeType="1"/>
            </p:cNvSpPr>
            <p:nvPr>
              <p:custDataLst>
                <p:tags r:id="rId231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784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785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786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787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788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789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790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791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792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793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794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795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796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797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19 h 117"/>
                <a:gd name="T2" fmla="*/ 72 w 133"/>
                <a:gd name="T3" fmla="*/ 0 h 117"/>
                <a:gd name="T4" fmla="*/ 81 w 133"/>
                <a:gd name="T5" fmla="*/ 6 h 117"/>
                <a:gd name="T6" fmla="*/ 91 w 133"/>
                <a:gd name="T7" fmla="*/ 14 h 117"/>
                <a:gd name="T8" fmla="*/ 101 w 133"/>
                <a:gd name="T9" fmla="*/ 25 h 117"/>
                <a:gd name="T10" fmla="*/ 109 w 133"/>
                <a:gd name="T11" fmla="*/ 37 h 117"/>
                <a:gd name="T12" fmla="*/ 118 w 133"/>
                <a:gd name="T13" fmla="*/ 49 h 117"/>
                <a:gd name="T14" fmla="*/ 126 w 133"/>
                <a:gd name="T15" fmla="*/ 62 h 117"/>
                <a:gd name="T16" fmla="*/ 128 w 133"/>
                <a:gd name="T17" fmla="*/ 68 h 117"/>
                <a:gd name="T18" fmla="*/ 130 w 133"/>
                <a:gd name="T19" fmla="*/ 74 h 117"/>
                <a:gd name="T20" fmla="*/ 131 w 133"/>
                <a:gd name="T21" fmla="*/ 80 h 117"/>
                <a:gd name="T22" fmla="*/ 133 w 133"/>
                <a:gd name="T23" fmla="*/ 86 h 117"/>
                <a:gd name="T24" fmla="*/ 131 w 133"/>
                <a:gd name="T25" fmla="*/ 92 h 117"/>
                <a:gd name="T26" fmla="*/ 128 w 133"/>
                <a:gd name="T27" fmla="*/ 97 h 117"/>
                <a:gd name="T28" fmla="*/ 124 w 133"/>
                <a:gd name="T29" fmla="*/ 102 h 117"/>
                <a:gd name="T30" fmla="*/ 118 w 133"/>
                <a:gd name="T31" fmla="*/ 107 h 117"/>
                <a:gd name="T32" fmla="*/ 113 w 133"/>
                <a:gd name="T33" fmla="*/ 111 h 117"/>
                <a:gd name="T34" fmla="*/ 107 w 133"/>
                <a:gd name="T35" fmla="*/ 114 h 117"/>
                <a:gd name="T36" fmla="*/ 103 w 133"/>
                <a:gd name="T37" fmla="*/ 117 h 117"/>
                <a:gd name="T38" fmla="*/ 100 w 133"/>
                <a:gd name="T39" fmla="*/ 117 h 117"/>
                <a:gd name="T40" fmla="*/ 72 w 133"/>
                <a:gd name="T41" fmla="*/ 95 h 117"/>
                <a:gd name="T42" fmla="*/ 45 w 133"/>
                <a:gd name="T43" fmla="*/ 70 h 117"/>
                <a:gd name="T44" fmla="*/ 32 w 133"/>
                <a:gd name="T45" fmla="*/ 58 h 117"/>
                <a:gd name="T46" fmla="*/ 18 w 133"/>
                <a:gd name="T47" fmla="*/ 46 h 117"/>
                <a:gd name="T48" fmla="*/ 8 w 133"/>
                <a:gd name="T49" fmla="*/ 33 h 117"/>
                <a:gd name="T50" fmla="*/ 0 w 133"/>
                <a:gd name="T51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798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72 w 505"/>
                <a:gd name="T1" fmla="*/ 36 h 339"/>
                <a:gd name="T2" fmla="*/ 484 w 505"/>
                <a:gd name="T3" fmla="*/ 86 h 339"/>
                <a:gd name="T4" fmla="*/ 478 w 505"/>
                <a:gd name="T5" fmla="*/ 109 h 339"/>
                <a:gd name="T6" fmla="*/ 471 w 505"/>
                <a:gd name="T7" fmla="*/ 129 h 339"/>
                <a:gd name="T8" fmla="*/ 461 w 505"/>
                <a:gd name="T9" fmla="*/ 145 h 339"/>
                <a:gd name="T10" fmla="*/ 451 w 505"/>
                <a:gd name="T11" fmla="*/ 153 h 339"/>
                <a:gd name="T12" fmla="*/ 461 w 505"/>
                <a:gd name="T13" fmla="*/ 184 h 339"/>
                <a:gd name="T14" fmla="*/ 477 w 505"/>
                <a:gd name="T15" fmla="*/ 215 h 339"/>
                <a:gd name="T16" fmla="*/ 505 w 505"/>
                <a:gd name="T17" fmla="*/ 258 h 339"/>
                <a:gd name="T18" fmla="*/ 493 w 505"/>
                <a:gd name="T19" fmla="*/ 271 h 339"/>
                <a:gd name="T20" fmla="*/ 479 w 505"/>
                <a:gd name="T21" fmla="*/ 292 h 339"/>
                <a:gd name="T22" fmla="*/ 468 w 505"/>
                <a:gd name="T23" fmla="*/ 314 h 339"/>
                <a:gd name="T24" fmla="*/ 464 w 505"/>
                <a:gd name="T25" fmla="*/ 339 h 339"/>
                <a:gd name="T26" fmla="*/ 443 w 505"/>
                <a:gd name="T27" fmla="*/ 338 h 339"/>
                <a:gd name="T28" fmla="*/ 414 w 505"/>
                <a:gd name="T29" fmla="*/ 335 h 339"/>
                <a:gd name="T30" fmla="*/ 385 w 505"/>
                <a:gd name="T31" fmla="*/ 331 h 339"/>
                <a:gd name="T32" fmla="*/ 358 w 505"/>
                <a:gd name="T33" fmla="*/ 326 h 339"/>
                <a:gd name="T34" fmla="*/ 304 w 505"/>
                <a:gd name="T35" fmla="*/ 325 h 339"/>
                <a:gd name="T36" fmla="*/ 264 w 505"/>
                <a:gd name="T37" fmla="*/ 321 h 339"/>
                <a:gd name="T38" fmla="*/ 248 w 505"/>
                <a:gd name="T39" fmla="*/ 317 h 339"/>
                <a:gd name="T40" fmla="*/ 232 w 505"/>
                <a:gd name="T41" fmla="*/ 310 h 339"/>
                <a:gd name="T42" fmla="*/ 213 w 505"/>
                <a:gd name="T43" fmla="*/ 300 h 339"/>
                <a:gd name="T44" fmla="*/ 180 w 505"/>
                <a:gd name="T45" fmla="*/ 289 h 339"/>
                <a:gd name="T46" fmla="*/ 146 w 505"/>
                <a:gd name="T47" fmla="*/ 273 h 339"/>
                <a:gd name="T48" fmla="*/ 98 w 505"/>
                <a:gd name="T49" fmla="*/ 249 h 339"/>
                <a:gd name="T50" fmla="*/ 62 w 505"/>
                <a:gd name="T51" fmla="*/ 206 h 339"/>
                <a:gd name="T52" fmla="*/ 52 w 505"/>
                <a:gd name="T53" fmla="*/ 169 h 339"/>
                <a:gd name="T54" fmla="*/ 36 w 505"/>
                <a:gd name="T55" fmla="*/ 124 h 339"/>
                <a:gd name="T56" fmla="*/ 15 w 505"/>
                <a:gd name="T57" fmla="*/ 83 h 339"/>
                <a:gd name="T58" fmla="*/ 2 w 505"/>
                <a:gd name="T59" fmla="*/ 64 h 339"/>
                <a:gd name="T60" fmla="*/ 5 w 505"/>
                <a:gd name="T61" fmla="*/ 61 h 339"/>
                <a:gd name="T62" fmla="*/ 11 w 505"/>
                <a:gd name="T63" fmla="*/ 56 h 339"/>
                <a:gd name="T64" fmla="*/ 11 w 505"/>
                <a:gd name="T65" fmla="*/ 48 h 339"/>
                <a:gd name="T66" fmla="*/ 11 w 505"/>
                <a:gd name="T67" fmla="*/ 43 h 339"/>
                <a:gd name="T68" fmla="*/ 34 w 505"/>
                <a:gd name="T69" fmla="*/ 34 h 339"/>
                <a:gd name="T70" fmla="*/ 73 w 505"/>
                <a:gd name="T71" fmla="*/ 22 h 339"/>
                <a:gd name="T72" fmla="*/ 128 w 505"/>
                <a:gd name="T73" fmla="*/ 8 h 339"/>
                <a:gd name="T74" fmla="*/ 173 w 505"/>
                <a:gd name="T75" fmla="*/ 11 h 339"/>
                <a:gd name="T76" fmla="*/ 188 w 505"/>
                <a:gd name="T77" fmla="*/ 28 h 339"/>
                <a:gd name="T78" fmla="*/ 201 w 505"/>
                <a:gd name="T79" fmla="*/ 35 h 339"/>
                <a:gd name="T80" fmla="*/ 219 w 505"/>
                <a:gd name="T81" fmla="*/ 36 h 339"/>
                <a:gd name="T82" fmla="*/ 239 w 505"/>
                <a:gd name="T83" fmla="*/ 36 h 339"/>
                <a:gd name="T84" fmla="*/ 259 w 505"/>
                <a:gd name="T85" fmla="*/ 2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799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800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801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802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13 w 33"/>
                <a:gd name="T1" fmla="*/ 6 h 31"/>
                <a:gd name="T2" fmla="*/ 0 w 33"/>
                <a:gd name="T3" fmla="*/ 19 h 31"/>
                <a:gd name="T4" fmla="*/ 5 w 33"/>
                <a:gd name="T5" fmla="*/ 21 h 31"/>
                <a:gd name="T6" fmla="*/ 14 w 33"/>
                <a:gd name="T7" fmla="*/ 25 h 31"/>
                <a:gd name="T8" fmla="*/ 19 w 33"/>
                <a:gd name="T9" fmla="*/ 27 h 31"/>
                <a:gd name="T10" fmla="*/ 23 w 33"/>
                <a:gd name="T11" fmla="*/ 29 h 31"/>
                <a:gd name="T12" fmla="*/ 27 w 33"/>
                <a:gd name="T13" fmla="*/ 30 h 31"/>
                <a:gd name="T14" fmla="*/ 33 w 33"/>
                <a:gd name="T15" fmla="*/ 31 h 31"/>
                <a:gd name="T16" fmla="*/ 33 w 33"/>
                <a:gd name="T17" fmla="*/ 0 h 31"/>
                <a:gd name="T18" fmla="*/ 20 w 33"/>
                <a:gd name="T19" fmla="*/ 0 h 31"/>
                <a:gd name="T20" fmla="*/ 13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803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804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805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48 w 107"/>
                <a:gd name="T1" fmla="*/ 0 h 123"/>
                <a:gd name="T2" fmla="*/ 81 w 107"/>
                <a:gd name="T3" fmla="*/ 31 h 123"/>
                <a:gd name="T4" fmla="*/ 94 w 107"/>
                <a:gd name="T5" fmla="*/ 67 h 123"/>
                <a:gd name="T6" fmla="*/ 107 w 107"/>
                <a:gd name="T7" fmla="*/ 86 h 123"/>
                <a:gd name="T8" fmla="*/ 107 w 107"/>
                <a:gd name="T9" fmla="*/ 117 h 123"/>
                <a:gd name="T10" fmla="*/ 107 w 107"/>
                <a:gd name="T11" fmla="*/ 123 h 123"/>
                <a:gd name="T12" fmla="*/ 88 w 107"/>
                <a:gd name="T13" fmla="*/ 114 h 123"/>
                <a:gd name="T14" fmla="*/ 73 w 107"/>
                <a:gd name="T15" fmla="*/ 105 h 123"/>
                <a:gd name="T16" fmla="*/ 61 w 107"/>
                <a:gd name="T17" fmla="*/ 98 h 123"/>
                <a:gd name="T18" fmla="*/ 54 w 107"/>
                <a:gd name="T19" fmla="*/ 92 h 123"/>
                <a:gd name="T20" fmla="*/ 51 w 107"/>
                <a:gd name="T21" fmla="*/ 83 h 123"/>
                <a:gd name="T22" fmla="*/ 48 w 107"/>
                <a:gd name="T23" fmla="*/ 73 h 123"/>
                <a:gd name="T24" fmla="*/ 39 w 107"/>
                <a:gd name="T25" fmla="*/ 74 h 123"/>
                <a:gd name="T26" fmla="*/ 32 w 107"/>
                <a:gd name="T27" fmla="*/ 73 h 123"/>
                <a:gd name="T28" fmla="*/ 26 w 107"/>
                <a:gd name="T29" fmla="*/ 72 h 123"/>
                <a:gd name="T30" fmla="*/ 21 w 107"/>
                <a:gd name="T31" fmla="*/ 70 h 123"/>
                <a:gd name="T32" fmla="*/ 17 w 107"/>
                <a:gd name="T33" fmla="*/ 67 h 123"/>
                <a:gd name="T34" fmla="*/ 14 w 107"/>
                <a:gd name="T35" fmla="*/ 63 h 123"/>
                <a:gd name="T36" fmla="*/ 11 w 107"/>
                <a:gd name="T37" fmla="*/ 59 h 123"/>
                <a:gd name="T38" fmla="*/ 9 w 107"/>
                <a:gd name="T39" fmla="*/ 54 h 123"/>
                <a:gd name="T40" fmla="*/ 4 w 107"/>
                <a:gd name="T41" fmla="*/ 31 h 123"/>
                <a:gd name="T42" fmla="*/ 0 w 107"/>
                <a:gd name="T43" fmla="*/ 6 h 123"/>
                <a:gd name="T44" fmla="*/ 34 w 107"/>
                <a:gd name="T45" fmla="*/ 0 h 123"/>
                <a:gd name="T46" fmla="*/ 48 w 107"/>
                <a:gd name="T4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806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106 w 471"/>
                <a:gd name="T1" fmla="*/ 67 h 234"/>
                <a:gd name="T2" fmla="*/ 166 w 471"/>
                <a:gd name="T3" fmla="*/ 86 h 234"/>
                <a:gd name="T4" fmla="*/ 272 w 471"/>
                <a:gd name="T5" fmla="*/ 105 h 234"/>
                <a:gd name="T6" fmla="*/ 372 w 471"/>
                <a:gd name="T7" fmla="*/ 86 h 234"/>
                <a:gd name="T8" fmla="*/ 383 w 471"/>
                <a:gd name="T9" fmla="*/ 95 h 234"/>
                <a:gd name="T10" fmla="*/ 391 w 471"/>
                <a:gd name="T11" fmla="*/ 114 h 234"/>
                <a:gd name="T12" fmla="*/ 406 w 471"/>
                <a:gd name="T13" fmla="*/ 124 h 234"/>
                <a:gd name="T14" fmla="*/ 424 w 471"/>
                <a:gd name="T15" fmla="*/ 129 h 234"/>
                <a:gd name="T16" fmla="*/ 433 w 471"/>
                <a:gd name="T17" fmla="*/ 134 h 234"/>
                <a:gd name="T18" fmla="*/ 441 w 471"/>
                <a:gd name="T19" fmla="*/ 141 h 234"/>
                <a:gd name="T20" fmla="*/ 448 w 471"/>
                <a:gd name="T21" fmla="*/ 151 h 234"/>
                <a:gd name="T22" fmla="*/ 455 w 471"/>
                <a:gd name="T23" fmla="*/ 170 h 234"/>
                <a:gd name="T24" fmla="*/ 471 w 471"/>
                <a:gd name="T25" fmla="*/ 190 h 234"/>
                <a:gd name="T26" fmla="*/ 350 w 471"/>
                <a:gd name="T27" fmla="*/ 202 h 234"/>
                <a:gd name="T28" fmla="*/ 330 w 471"/>
                <a:gd name="T29" fmla="*/ 224 h 234"/>
                <a:gd name="T30" fmla="*/ 317 w 471"/>
                <a:gd name="T31" fmla="*/ 233 h 234"/>
                <a:gd name="T32" fmla="*/ 306 w 471"/>
                <a:gd name="T33" fmla="*/ 233 h 234"/>
                <a:gd name="T34" fmla="*/ 298 w 471"/>
                <a:gd name="T35" fmla="*/ 230 h 234"/>
                <a:gd name="T36" fmla="*/ 292 w 471"/>
                <a:gd name="T37" fmla="*/ 224 h 234"/>
                <a:gd name="T38" fmla="*/ 289 w 471"/>
                <a:gd name="T39" fmla="*/ 216 h 234"/>
                <a:gd name="T40" fmla="*/ 284 w 471"/>
                <a:gd name="T41" fmla="*/ 199 h 234"/>
                <a:gd name="T42" fmla="*/ 278 w 471"/>
                <a:gd name="T43" fmla="*/ 174 h 234"/>
                <a:gd name="T44" fmla="*/ 269 w 471"/>
                <a:gd name="T45" fmla="*/ 155 h 234"/>
                <a:gd name="T46" fmla="*/ 258 w 471"/>
                <a:gd name="T47" fmla="*/ 148 h 234"/>
                <a:gd name="T48" fmla="*/ 246 w 471"/>
                <a:gd name="T49" fmla="*/ 141 h 234"/>
                <a:gd name="T50" fmla="*/ 236 w 471"/>
                <a:gd name="T51" fmla="*/ 133 h 234"/>
                <a:gd name="T52" fmla="*/ 224 w 471"/>
                <a:gd name="T53" fmla="*/ 140 h 234"/>
                <a:gd name="T54" fmla="*/ 207 w 471"/>
                <a:gd name="T55" fmla="*/ 162 h 234"/>
                <a:gd name="T56" fmla="*/ 200 w 471"/>
                <a:gd name="T57" fmla="*/ 177 h 234"/>
                <a:gd name="T58" fmla="*/ 188 w 471"/>
                <a:gd name="T59" fmla="*/ 190 h 234"/>
                <a:gd name="T60" fmla="*/ 167 w 471"/>
                <a:gd name="T61" fmla="*/ 201 h 234"/>
                <a:gd name="T62" fmla="*/ 147 w 471"/>
                <a:gd name="T63" fmla="*/ 213 h 234"/>
                <a:gd name="T64" fmla="*/ 130 w 471"/>
                <a:gd name="T65" fmla="*/ 219 h 234"/>
                <a:gd name="T66" fmla="*/ 114 w 471"/>
                <a:gd name="T67" fmla="*/ 222 h 234"/>
                <a:gd name="T68" fmla="*/ 97 w 471"/>
                <a:gd name="T69" fmla="*/ 221 h 234"/>
                <a:gd name="T70" fmla="*/ 82 w 471"/>
                <a:gd name="T71" fmla="*/ 217 h 234"/>
                <a:gd name="T72" fmla="*/ 63 w 471"/>
                <a:gd name="T73" fmla="*/ 205 h 234"/>
                <a:gd name="T74" fmla="*/ 59 w 471"/>
                <a:gd name="T75" fmla="*/ 197 h 234"/>
                <a:gd name="T76" fmla="*/ 59 w 471"/>
                <a:gd name="T77" fmla="*/ 135 h 234"/>
                <a:gd name="T78" fmla="*/ 0 w 471"/>
                <a:gd name="T79" fmla="*/ 98 h 234"/>
                <a:gd name="T80" fmla="*/ 53 w 471"/>
                <a:gd name="T81" fmla="*/ 80 h 234"/>
                <a:gd name="T82" fmla="*/ 86 w 471"/>
                <a:gd name="T83" fmla="*/ 30 h 234"/>
                <a:gd name="T84" fmla="*/ 133 w 471"/>
                <a:gd name="T85" fmla="*/ 0 h 234"/>
                <a:gd name="T86" fmla="*/ 166 w 471"/>
                <a:gd name="T8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807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106 w 525"/>
                <a:gd name="T1" fmla="*/ 185 h 241"/>
                <a:gd name="T2" fmla="*/ 173 w 525"/>
                <a:gd name="T3" fmla="*/ 148 h 241"/>
                <a:gd name="T4" fmla="*/ 93 w 525"/>
                <a:gd name="T5" fmla="*/ 105 h 241"/>
                <a:gd name="T6" fmla="*/ 47 w 525"/>
                <a:gd name="T7" fmla="*/ 117 h 241"/>
                <a:gd name="T8" fmla="*/ 66 w 525"/>
                <a:gd name="T9" fmla="*/ 61 h 241"/>
                <a:gd name="T10" fmla="*/ 40 w 525"/>
                <a:gd name="T11" fmla="*/ 43 h 241"/>
                <a:gd name="T12" fmla="*/ 112 w 525"/>
                <a:gd name="T13" fmla="*/ 25 h 241"/>
                <a:gd name="T14" fmla="*/ 186 w 525"/>
                <a:gd name="T15" fmla="*/ 0 h 241"/>
                <a:gd name="T16" fmla="*/ 312 w 525"/>
                <a:gd name="T17" fmla="*/ 19 h 241"/>
                <a:gd name="T18" fmla="*/ 439 w 525"/>
                <a:gd name="T19" fmla="*/ 25 h 241"/>
                <a:gd name="T20" fmla="*/ 525 w 525"/>
                <a:gd name="T21" fmla="*/ 55 h 241"/>
                <a:gd name="T22" fmla="*/ 519 w 525"/>
                <a:gd name="T23" fmla="*/ 69 h 241"/>
                <a:gd name="T24" fmla="*/ 510 w 525"/>
                <a:gd name="T25" fmla="*/ 82 h 241"/>
                <a:gd name="T26" fmla="*/ 499 w 525"/>
                <a:gd name="T27" fmla="*/ 92 h 241"/>
                <a:gd name="T28" fmla="*/ 485 w 525"/>
                <a:gd name="T29" fmla="*/ 99 h 241"/>
                <a:gd name="T30" fmla="*/ 442 w 525"/>
                <a:gd name="T31" fmla="*/ 103 h 241"/>
                <a:gd name="T32" fmla="*/ 418 w 525"/>
                <a:gd name="T33" fmla="*/ 107 h 241"/>
                <a:gd name="T34" fmla="*/ 407 w 525"/>
                <a:gd name="T35" fmla="*/ 111 h 241"/>
                <a:gd name="T36" fmla="*/ 399 w 525"/>
                <a:gd name="T37" fmla="*/ 117 h 241"/>
                <a:gd name="T38" fmla="*/ 387 w 525"/>
                <a:gd name="T39" fmla="*/ 136 h 241"/>
                <a:gd name="T40" fmla="*/ 378 w 525"/>
                <a:gd name="T41" fmla="*/ 147 h 241"/>
                <a:gd name="T42" fmla="*/ 365 w 525"/>
                <a:gd name="T43" fmla="*/ 154 h 241"/>
                <a:gd name="T44" fmla="*/ 305 w 525"/>
                <a:gd name="T45" fmla="*/ 166 h 241"/>
                <a:gd name="T46" fmla="*/ 273 w 525"/>
                <a:gd name="T47" fmla="*/ 173 h 241"/>
                <a:gd name="T48" fmla="*/ 260 w 525"/>
                <a:gd name="T49" fmla="*/ 178 h 241"/>
                <a:gd name="T50" fmla="*/ 261 w 525"/>
                <a:gd name="T51" fmla="*/ 192 h 241"/>
                <a:gd name="T52" fmla="*/ 263 w 525"/>
                <a:gd name="T53" fmla="*/ 203 h 241"/>
                <a:gd name="T54" fmla="*/ 273 w 525"/>
                <a:gd name="T55" fmla="*/ 222 h 241"/>
                <a:gd name="T56" fmla="*/ 219 w 525"/>
                <a:gd name="T57" fmla="*/ 228 h 241"/>
                <a:gd name="T58" fmla="*/ 112 w 525"/>
                <a:gd name="T59" fmla="*/ 234 h 241"/>
                <a:gd name="T60" fmla="*/ 20 w 525"/>
                <a:gd name="T61" fmla="*/ 222 h 241"/>
                <a:gd name="T62" fmla="*/ 53 w 525"/>
                <a:gd name="T63" fmla="*/ 1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808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768 w 784"/>
                <a:gd name="T1" fmla="*/ 292 h 430"/>
                <a:gd name="T2" fmla="*/ 751 w 784"/>
                <a:gd name="T3" fmla="*/ 293 h 430"/>
                <a:gd name="T4" fmla="*/ 731 w 784"/>
                <a:gd name="T5" fmla="*/ 302 h 430"/>
                <a:gd name="T6" fmla="*/ 723 w 784"/>
                <a:gd name="T7" fmla="*/ 308 h 430"/>
                <a:gd name="T8" fmla="*/ 717 w 784"/>
                <a:gd name="T9" fmla="*/ 332 h 430"/>
                <a:gd name="T10" fmla="*/ 713 w 784"/>
                <a:gd name="T11" fmla="*/ 360 h 430"/>
                <a:gd name="T12" fmla="*/ 704 w 784"/>
                <a:gd name="T13" fmla="*/ 376 h 430"/>
                <a:gd name="T14" fmla="*/ 671 w 784"/>
                <a:gd name="T15" fmla="*/ 402 h 430"/>
                <a:gd name="T16" fmla="*/ 633 w 784"/>
                <a:gd name="T17" fmla="*/ 420 h 430"/>
                <a:gd name="T18" fmla="*/ 612 w 784"/>
                <a:gd name="T19" fmla="*/ 424 h 430"/>
                <a:gd name="T20" fmla="*/ 587 w 784"/>
                <a:gd name="T21" fmla="*/ 429 h 430"/>
                <a:gd name="T22" fmla="*/ 567 w 784"/>
                <a:gd name="T23" fmla="*/ 428 h 430"/>
                <a:gd name="T24" fmla="*/ 545 w 784"/>
                <a:gd name="T25" fmla="*/ 388 h 430"/>
                <a:gd name="T26" fmla="*/ 515 w 784"/>
                <a:gd name="T27" fmla="*/ 344 h 430"/>
                <a:gd name="T28" fmla="*/ 478 w 784"/>
                <a:gd name="T29" fmla="*/ 334 h 430"/>
                <a:gd name="T30" fmla="*/ 448 w 784"/>
                <a:gd name="T31" fmla="*/ 315 h 430"/>
                <a:gd name="T32" fmla="*/ 417 w 784"/>
                <a:gd name="T33" fmla="*/ 294 h 430"/>
                <a:gd name="T34" fmla="*/ 373 w 784"/>
                <a:gd name="T35" fmla="*/ 274 h 430"/>
                <a:gd name="T36" fmla="*/ 306 w 784"/>
                <a:gd name="T37" fmla="*/ 258 h 430"/>
                <a:gd name="T38" fmla="*/ 182 w 784"/>
                <a:gd name="T39" fmla="*/ 283 h 430"/>
                <a:gd name="T40" fmla="*/ 151 w 784"/>
                <a:gd name="T41" fmla="*/ 306 h 430"/>
                <a:gd name="T42" fmla="*/ 127 w 784"/>
                <a:gd name="T43" fmla="*/ 308 h 430"/>
                <a:gd name="T44" fmla="*/ 66 w 784"/>
                <a:gd name="T45" fmla="*/ 252 h 430"/>
                <a:gd name="T46" fmla="*/ 66 w 784"/>
                <a:gd name="T47" fmla="*/ 204 h 430"/>
                <a:gd name="T48" fmla="*/ 40 w 784"/>
                <a:gd name="T49" fmla="*/ 179 h 430"/>
                <a:gd name="T50" fmla="*/ 42 w 784"/>
                <a:gd name="T51" fmla="*/ 199 h 430"/>
                <a:gd name="T52" fmla="*/ 36 w 784"/>
                <a:gd name="T53" fmla="*/ 218 h 430"/>
                <a:gd name="T54" fmla="*/ 30 w 784"/>
                <a:gd name="T55" fmla="*/ 221 h 430"/>
                <a:gd name="T56" fmla="*/ 31 w 784"/>
                <a:gd name="T57" fmla="*/ 203 h 430"/>
                <a:gd name="T58" fmla="*/ 27 w 784"/>
                <a:gd name="T59" fmla="*/ 174 h 430"/>
                <a:gd name="T60" fmla="*/ 33 w 784"/>
                <a:gd name="T61" fmla="*/ 163 h 430"/>
                <a:gd name="T62" fmla="*/ 40 w 784"/>
                <a:gd name="T63" fmla="*/ 152 h 430"/>
                <a:gd name="T64" fmla="*/ 27 w 784"/>
                <a:gd name="T65" fmla="*/ 129 h 430"/>
                <a:gd name="T66" fmla="*/ 7 w 784"/>
                <a:gd name="T67" fmla="*/ 126 h 430"/>
                <a:gd name="T68" fmla="*/ 0 w 784"/>
                <a:gd name="T69" fmla="*/ 117 h 430"/>
                <a:gd name="T70" fmla="*/ 3 w 784"/>
                <a:gd name="T71" fmla="*/ 104 h 430"/>
                <a:gd name="T72" fmla="*/ 11 w 784"/>
                <a:gd name="T73" fmla="*/ 94 h 430"/>
                <a:gd name="T74" fmla="*/ 27 w 784"/>
                <a:gd name="T75" fmla="*/ 92 h 430"/>
                <a:gd name="T76" fmla="*/ 41 w 784"/>
                <a:gd name="T77" fmla="*/ 99 h 430"/>
                <a:gd name="T78" fmla="*/ 57 w 784"/>
                <a:gd name="T79" fmla="*/ 104 h 430"/>
                <a:gd name="T80" fmla="*/ 71 w 784"/>
                <a:gd name="T81" fmla="*/ 92 h 430"/>
                <a:gd name="T82" fmla="*/ 83 w 784"/>
                <a:gd name="T83" fmla="*/ 77 h 430"/>
                <a:gd name="T84" fmla="*/ 87 w 784"/>
                <a:gd name="T85" fmla="*/ 64 h 430"/>
                <a:gd name="T86" fmla="*/ 78 w 784"/>
                <a:gd name="T87" fmla="*/ 55 h 430"/>
                <a:gd name="T88" fmla="*/ 55 w 784"/>
                <a:gd name="T89" fmla="*/ 49 h 430"/>
                <a:gd name="T90" fmla="*/ 47 w 784"/>
                <a:gd name="T91" fmla="*/ 40 h 430"/>
                <a:gd name="T92" fmla="*/ 41 w 784"/>
                <a:gd name="T93" fmla="*/ 28 h 430"/>
                <a:gd name="T94" fmla="*/ 107 w 784"/>
                <a:gd name="T95" fmla="*/ 43 h 430"/>
                <a:gd name="T96" fmla="*/ 219 w 784"/>
                <a:gd name="T97" fmla="*/ 74 h 430"/>
                <a:gd name="T98" fmla="*/ 273 w 784"/>
                <a:gd name="T99" fmla="*/ 0 h 430"/>
                <a:gd name="T100" fmla="*/ 373 w 784"/>
                <a:gd name="T101" fmla="*/ 43 h 430"/>
                <a:gd name="T102" fmla="*/ 465 w 784"/>
                <a:gd name="T103" fmla="*/ 92 h 430"/>
                <a:gd name="T104" fmla="*/ 591 w 784"/>
                <a:gd name="T105" fmla="*/ 210 h 430"/>
                <a:gd name="T106" fmla="*/ 724 w 784"/>
                <a:gd name="T107" fmla="*/ 265 h 430"/>
                <a:gd name="T108" fmla="*/ 778 w 784"/>
                <a:gd name="T109" fmla="*/ 2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809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810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811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812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98 w 556"/>
                <a:gd name="T1" fmla="*/ 62 h 819"/>
                <a:gd name="T2" fmla="*/ 112 w 556"/>
                <a:gd name="T3" fmla="*/ 56 h 819"/>
                <a:gd name="T4" fmla="*/ 129 w 556"/>
                <a:gd name="T5" fmla="*/ 69 h 819"/>
                <a:gd name="T6" fmla="*/ 149 w 556"/>
                <a:gd name="T7" fmla="*/ 85 h 819"/>
                <a:gd name="T8" fmla="*/ 171 w 556"/>
                <a:gd name="T9" fmla="*/ 92 h 819"/>
                <a:gd name="T10" fmla="*/ 215 w 556"/>
                <a:gd name="T11" fmla="*/ 88 h 819"/>
                <a:gd name="T12" fmla="*/ 257 w 556"/>
                <a:gd name="T13" fmla="*/ 82 h 819"/>
                <a:gd name="T14" fmla="*/ 291 w 556"/>
                <a:gd name="T15" fmla="*/ 79 h 819"/>
                <a:gd name="T16" fmla="*/ 301 w 556"/>
                <a:gd name="T17" fmla="*/ 74 h 819"/>
                <a:gd name="T18" fmla="*/ 301 w 556"/>
                <a:gd name="T19" fmla="*/ 68 h 819"/>
                <a:gd name="T20" fmla="*/ 355 w 556"/>
                <a:gd name="T21" fmla="*/ 63 h 819"/>
                <a:gd name="T22" fmla="*/ 434 w 556"/>
                <a:gd name="T23" fmla="*/ 45 h 819"/>
                <a:gd name="T24" fmla="*/ 479 w 556"/>
                <a:gd name="T25" fmla="*/ 28 h 819"/>
                <a:gd name="T26" fmla="*/ 514 w 556"/>
                <a:gd name="T27" fmla="*/ 8 h 819"/>
                <a:gd name="T28" fmla="*/ 547 w 556"/>
                <a:gd name="T29" fmla="*/ 31 h 819"/>
                <a:gd name="T30" fmla="*/ 555 w 556"/>
                <a:gd name="T31" fmla="*/ 57 h 819"/>
                <a:gd name="T32" fmla="*/ 552 w 556"/>
                <a:gd name="T33" fmla="*/ 113 h 819"/>
                <a:gd name="T34" fmla="*/ 532 w 556"/>
                <a:gd name="T35" fmla="*/ 174 h 819"/>
                <a:gd name="T36" fmla="*/ 502 w 556"/>
                <a:gd name="T37" fmla="*/ 231 h 819"/>
                <a:gd name="T38" fmla="*/ 447 w 556"/>
                <a:gd name="T39" fmla="*/ 321 h 819"/>
                <a:gd name="T40" fmla="*/ 423 w 556"/>
                <a:gd name="T41" fmla="*/ 375 h 819"/>
                <a:gd name="T42" fmla="*/ 410 w 556"/>
                <a:gd name="T43" fmla="*/ 415 h 819"/>
                <a:gd name="T44" fmla="*/ 379 w 556"/>
                <a:gd name="T45" fmla="*/ 473 h 819"/>
                <a:gd name="T46" fmla="*/ 330 w 556"/>
                <a:gd name="T47" fmla="*/ 531 h 819"/>
                <a:gd name="T48" fmla="*/ 288 w 556"/>
                <a:gd name="T49" fmla="*/ 566 h 819"/>
                <a:gd name="T50" fmla="*/ 239 w 556"/>
                <a:gd name="T51" fmla="*/ 600 h 819"/>
                <a:gd name="T52" fmla="*/ 168 w 556"/>
                <a:gd name="T53" fmla="*/ 651 h 819"/>
                <a:gd name="T54" fmla="*/ 143 w 556"/>
                <a:gd name="T55" fmla="*/ 680 h 819"/>
                <a:gd name="T56" fmla="*/ 131 w 556"/>
                <a:gd name="T57" fmla="*/ 700 h 819"/>
                <a:gd name="T58" fmla="*/ 116 w 556"/>
                <a:gd name="T59" fmla="*/ 717 h 819"/>
                <a:gd name="T60" fmla="*/ 71 w 556"/>
                <a:gd name="T61" fmla="*/ 745 h 819"/>
                <a:gd name="T62" fmla="*/ 19 w 556"/>
                <a:gd name="T63" fmla="*/ 801 h 819"/>
                <a:gd name="T64" fmla="*/ 2 w 556"/>
                <a:gd name="T65" fmla="*/ 564 h 819"/>
                <a:gd name="T66" fmla="*/ 3 w 556"/>
                <a:gd name="T67" fmla="*/ 554 h 819"/>
                <a:gd name="T68" fmla="*/ 27 w 556"/>
                <a:gd name="T69" fmla="*/ 533 h 819"/>
                <a:gd name="T70" fmla="*/ 42 w 556"/>
                <a:gd name="T71" fmla="*/ 516 h 819"/>
                <a:gd name="T72" fmla="*/ 60 w 556"/>
                <a:gd name="T73" fmla="*/ 497 h 819"/>
                <a:gd name="T74" fmla="*/ 111 w 556"/>
                <a:gd name="T75" fmla="*/ 480 h 819"/>
                <a:gd name="T76" fmla="*/ 119 w 556"/>
                <a:gd name="T77" fmla="*/ 470 h 819"/>
                <a:gd name="T78" fmla="*/ 129 w 556"/>
                <a:gd name="T79" fmla="*/ 452 h 819"/>
                <a:gd name="T80" fmla="*/ 152 w 556"/>
                <a:gd name="T81" fmla="*/ 440 h 819"/>
                <a:gd name="T82" fmla="*/ 174 w 556"/>
                <a:gd name="T83" fmla="*/ 439 h 819"/>
                <a:gd name="T84" fmla="*/ 196 w 556"/>
                <a:gd name="T85" fmla="*/ 439 h 819"/>
                <a:gd name="T86" fmla="*/ 228 w 556"/>
                <a:gd name="T87" fmla="*/ 429 h 819"/>
                <a:gd name="T88" fmla="*/ 251 w 556"/>
                <a:gd name="T89" fmla="*/ 405 h 819"/>
                <a:gd name="T90" fmla="*/ 265 w 556"/>
                <a:gd name="T91" fmla="*/ 379 h 819"/>
                <a:gd name="T92" fmla="*/ 296 w 556"/>
                <a:gd name="T93" fmla="*/ 347 h 819"/>
                <a:gd name="T94" fmla="*/ 354 w 556"/>
                <a:gd name="T95" fmla="*/ 293 h 819"/>
                <a:gd name="T96" fmla="*/ 377 w 556"/>
                <a:gd name="T97" fmla="*/ 266 h 819"/>
                <a:gd name="T98" fmla="*/ 324 w 556"/>
                <a:gd name="T99" fmla="*/ 246 h 819"/>
                <a:gd name="T100" fmla="*/ 257 w 556"/>
                <a:gd name="T101" fmla="*/ 228 h 819"/>
                <a:gd name="T102" fmla="*/ 184 w 556"/>
                <a:gd name="T103" fmla="*/ 209 h 819"/>
                <a:gd name="T104" fmla="*/ 149 w 556"/>
                <a:gd name="T105" fmla="*/ 187 h 819"/>
                <a:gd name="T106" fmla="*/ 112 w 556"/>
                <a:gd name="T107" fmla="*/ 154 h 819"/>
                <a:gd name="T108" fmla="*/ 89 w 556"/>
                <a:gd name="T109" fmla="*/ 121 h 819"/>
                <a:gd name="T110" fmla="*/ 77 w 556"/>
                <a:gd name="T111" fmla="*/ 80 h 819"/>
                <a:gd name="T112" fmla="*/ 65 w 556"/>
                <a:gd name="T113" fmla="*/ 87 h 819"/>
                <a:gd name="T114" fmla="*/ 84 w 556"/>
                <a:gd name="T115" fmla="*/ 6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813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59 w 86"/>
                <a:gd name="T1" fmla="*/ 0 h 97"/>
                <a:gd name="T2" fmla="*/ 56 w 86"/>
                <a:gd name="T3" fmla="*/ 2 h 97"/>
                <a:gd name="T4" fmla="*/ 52 w 86"/>
                <a:gd name="T5" fmla="*/ 3 h 97"/>
                <a:gd name="T6" fmla="*/ 46 w 86"/>
                <a:gd name="T7" fmla="*/ 3 h 97"/>
                <a:gd name="T8" fmla="*/ 40 w 86"/>
                <a:gd name="T9" fmla="*/ 3 h 97"/>
                <a:gd name="T10" fmla="*/ 33 w 86"/>
                <a:gd name="T11" fmla="*/ 3 h 97"/>
                <a:gd name="T12" fmla="*/ 27 w 86"/>
                <a:gd name="T13" fmla="*/ 3 h 97"/>
                <a:gd name="T14" fmla="*/ 23 w 86"/>
                <a:gd name="T15" fmla="*/ 4 h 97"/>
                <a:gd name="T16" fmla="*/ 20 w 86"/>
                <a:gd name="T17" fmla="*/ 6 h 97"/>
                <a:gd name="T18" fmla="*/ 16 w 86"/>
                <a:gd name="T19" fmla="*/ 9 h 97"/>
                <a:gd name="T20" fmla="*/ 13 w 86"/>
                <a:gd name="T21" fmla="*/ 12 h 97"/>
                <a:gd name="T22" fmla="*/ 11 w 86"/>
                <a:gd name="T23" fmla="*/ 15 h 97"/>
                <a:gd name="T24" fmla="*/ 8 w 86"/>
                <a:gd name="T25" fmla="*/ 20 h 97"/>
                <a:gd name="T26" fmla="*/ 4 w 86"/>
                <a:gd name="T27" fmla="*/ 29 h 97"/>
                <a:gd name="T28" fmla="*/ 2 w 86"/>
                <a:gd name="T29" fmla="*/ 38 h 97"/>
                <a:gd name="T30" fmla="*/ 0 w 86"/>
                <a:gd name="T31" fmla="*/ 57 h 97"/>
                <a:gd name="T32" fmla="*/ 0 w 86"/>
                <a:gd name="T33" fmla="*/ 75 h 97"/>
                <a:gd name="T34" fmla="*/ 0 w 86"/>
                <a:gd name="T35" fmla="*/ 81 h 97"/>
                <a:gd name="T36" fmla="*/ 1 w 86"/>
                <a:gd name="T37" fmla="*/ 86 h 97"/>
                <a:gd name="T38" fmla="*/ 3 w 86"/>
                <a:gd name="T39" fmla="*/ 90 h 97"/>
                <a:gd name="T40" fmla="*/ 7 w 86"/>
                <a:gd name="T41" fmla="*/ 93 h 97"/>
                <a:gd name="T42" fmla="*/ 10 w 86"/>
                <a:gd name="T43" fmla="*/ 95 h 97"/>
                <a:gd name="T44" fmla="*/ 13 w 86"/>
                <a:gd name="T45" fmla="*/ 96 h 97"/>
                <a:gd name="T46" fmla="*/ 18 w 86"/>
                <a:gd name="T47" fmla="*/ 97 h 97"/>
                <a:gd name="T48" fmla="*/ 21 w 86"/>
                <a:gd name="T49" fmla="*/ 97 h 97"/>
                <a:gd name="T50" fmla="*/ 40 w 86"/>
                <a:gd name="T51" fmla="*/ 95 h 97"/>
                <a:gd name="T52" fmla="*/ 53 w 86"/>
                <a:gd name="T53" fmla="*/ 93 h 97"/>
                <a:gd name="T54" fmla="*/ 86 w 86"/>
                <a:gd name="T55" fmla="*/ 68 h 97"/>
                <a:gd name="T56" fmla="*/ 59 w 86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814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182 w 845"/>
                <a:gd name="T1" fmla="*/ 36 h 720"/>
                <a:gd name="T2" fmla="*/ 205 w 845"/>
                <a:gd name="T3" fmla="*/ 28 h 720"/>
                <a:gd name="T4" fmla="*/ 247 w 845"/>
                <a:gd name="T5" fmla="*/ 0 h 720"/>
                <a:gd name="T6" fmla="*/ 273 w 845"/>
                <a:gd name="T7" fmla="*/ 12 h 720"/>
                <a:gd name="T8" fmla="*/ 327 w 845"/>
                <a:gd name="T9" fmla="*/ 37 h 720"/>
                <a:gd name="T10" fmla="*/ 380 w 845"/>
                <a:gd name="T11" fmla="*/ 67 h 720"/>
                <a:gd name="T12" fmla="*/ 426 w 845"/>
                <a:gd name="T13" fmla="*/ 98 h 720"/>
                <a:gd name="T14" fmla="*/ 442 w 845"/>
                <a:gd name="T15" fmla="*/ 125 h 720"/>
                <a:gd name="T16" fmla="*/ 443 w 845"/>
                <a:gd name="T17" fmla="*/ 140 h 720"/>
                <a:gd name="T18" fmla="*/ 458 w 845"/>
                <a:gd name="T19" fmla="*/ 147 h 720"/>
                <a:gd name="T20" fmla="*/ 499 w 845"/>
                <a:gd name="T21" fmla="*/ 178 h 720"/>
                <a:gd name="T22" fmla="*/ 506 w 845"/>
                <a:gd name="T23" fmla="*/ 172 h 720"/>
                <a:gd name="T24" fmla="*/ 488 w 845"/>
                <a:gd name="T25" fmla="*/ 184 h 720"/>
                <a:gd name="T26" fmla="*/ 481 w 845"/>
                <a:gd name="T27" fmla="*/ 202 h 720"/>
                <a:gd name="T28" fmla="*/ 481 w 845"/>
                <a:gd name="T29" fmla="*/ 252 h 720"/>
                <a:gd name="T30" fmla="*/ 493 w 845"/>
                <a:gd name="T31" fmla="*/ 264 h 720"/>
                <a:gd name="T32" fmla="*/ 526 w 845"/>
                <a:gd name="T33" fmla="*/ 265 h 720"/>
                <a:gd name="T34" fmla="*/ 545 w 845"/>
                <a:gd name="T35" fmla="*/ 319 h 720"/>
                <a:gd name="T36" fmla="*/ 583 w 845"/>
                <a:gd name="T37" fmla="*/ 361 h 720"/>
                <a:gd name="T38" fmla="*/ 645 w 845"/>
                <a:gd name="T39" fmla="*/ 400 h 720"/>
                <a:gd name="T40" fmla="*/ 738 w 845"/>
                <a:gd name="T41" fmla="*/ 430 h 720"/>
                <a:gd name="T42" fmla="*/ 845 w 845"/>
                <a:gd name="T43" fmla="*/ 449 h 720"/>
                <a:gd name="T44" fmla="*/ 811 w 845"/>
                <a:gd name="T45" fmla="*/ 482 h 720"/>
                <a:gd name="T46" fmla="*/ 731 w 845"/>
                <a:gd name="T47" fmla="*/ 547 h 720"/>
                <a:gd name="T48" fmla="*/ 712 w 845"/>
                <a:gd name="T49" fmla="*/ 579 h 720"/>
                <a:gd name="T50" fmla="*/ 697 w 845"/>
                <a:gd name="T51" fmla="*/ 617 h 720"/>
                <a:gd name="T52" fmla="*/ 674 w 845"/>
                <a:gd name="T53" fmla="*/ 629 h 720"/>
                <a:gd name="T54" fmla="*/ 580 w 845"/>
                <a:gd name="T55" fmla="*/ 655 h 720"/>
                <a:gd name="T56" fmla="*/ 559 w 845"/>
                <a:gd name="T57" fmla="*/ 671 h 720"/>
                <a:gd name="T58" fmla="*/ 525 w 845"/>
                <a:gd name="T59" fmla="*/ 681 h 720"/>
                <a:gd name="T60" fmla="*/ 482 w 845"/>
                <a:gd name="T61" fmla="*/ 693 h 720"/>
                <a:gd name="T62" fmla="*/ 461 w 845"/>
                <a:gd name="T63" fmla="*/ 680 h 720"/>
                <a:gd name="T64" fmla="*/ 427 w 845"/>
                <a:gd name="T65" fmla="*/ 679 h 720"/>
                <a:gd name="T66" fmla="*/ 405 w 845"/>
                <a:gd name="T67" fmla="*/ 699 h 720"/>
                <a:gd name="T68" fmla="*/ 390 w 845"/>
                <a:gd name="T69" fmla="*/ 714 h 720"/>
                <a:gd name="T70" fmla="*/ 360 w 845"/>
                <a:gd name="T71" fmla="*/ 720 h 720"/>
                <a:gd name="T72" fmla="*/ 318 w 845"/>
                <a:gd name="T73" fmla="*/ 714 h 720"/>
                <a:gd name="T74" fmla="*/ 289 w 845"/>
                <a:gd name="T75" fmla="*/ 698 h 720"/>
                <a:gd name="T76" fmla="*/ 246 w 845"/>
                <a:gd name="T77" fmla="*/ 671 h 720"/>
                <a:gd name="T78" fmla="*/ 181 w 845"/>
                <a:gd name="T79" fmla="*/ 661 h 720"/>
                <a:gd name="T80" fmla="*/ 140 w 845"/>
                <a:gd name="T81" fmla="*/ 653 h 720"/>
                <a:gd name="T82" fmla="*/ 151 w 845"/>
                <a:gd name="T83" fmla="*/ 614 h 720"/>
                <a:gd name="T84" fmla="*/ 127 w 845"/>
                <a:gd name="T85" fmla="*/ 596 h 720"/>
                <a:gd name="T86" fmla="*/ 108 w 845"/>
                <a:gd name="T87" fmla="*/ 583 h 720"/>
                <a:gd name="T88" fmla="*/ 93 w 845"/>
                <a:gd name="T89" fmla="*/ 551 h 720"/>
                <a:gd name="T90" fmla="*/ 77 w 845"/>
                <a:gd name="T91" fmla="*/ 511 h 720"/>
                <a:gd name="T92" fmla="*/ 49 w 845"/>
                <a:gd name="T93" fmla="*/ 489 h 720"/>
                <a:gd name="T94" fmla="*/ 16 w 845"/>
                <a:gd name="T95" fmla="*/ 477 h 720"/>
                <a:gd name="T96" fmla="*/ 5 w 845"/>
                <a:gd name="T97" fmla="*/ 472 h 720"/>
                <a:gd name="T98" fmla="*/ 2 w 845"/>
                <a:gd name="T99" fmla="*/ 448 h 720"/>
                <a:gd name="T100" fmla="*/ 21 w 845"/>
                <a:gd name="T101" fmla="*/ 422 h 720"/>
                <a:gd name="T102" fmla="*/ 55 w 845"/>
                <a:gd name="T103" fmla="*/ 413 h 720"/>
                <a:gd name="T104" fmla="*/ 67 w 845"/>
                <a:gd name="T105" fmla="*/ 321 h 720"/>
                <a:gd name="T106" fmla="*/ 82 w 845"/>
                <a:gd name="T107" fmla="*/ 275 h 720"/>
                <a:gd name="T108" fmla="*/ 95 w 845"/>
                <a:gd name="T109" fmla="*/ 260 h 720"/>
                <a:gd name="T110" fmla="*/ 103 w 845"/>
                <a:gd name="T111" fmla="*/ 236 h 720"/>
                <a:gd name="T112" fmla="*/ 116 w 845"/>
                <a:gd name="T113" fmla="*/ 206 h 720"/>
                <a:gd name="T114" fmla="*/ 148 w 845"/>
                <a:gd name="T115" fmla="*/ 178 h 720"/>
                <a:gd name="T116" fmla="*/ 167 w 845"/>
                <a:gd name="T117" fmla="*/ 16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Line 359"/>
            <p:cNvSpPr>
              <a:spLocks noChangeShapeType="1"/>
            </p:cNvSpPr>
            <p:nvPr>
              <p:custDataLst>
                <p:tags r:id="rId263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816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7 w 33"/>
                <a:gd name="T3" fmla="*/ 1 h 6"/>
                <a:gd name="T4" fmla="*/ 15 w 33"/>
                <a:gd name="T5" fmla="*/ 3 h 6"/>
                <a:gd name="T6" fmla="*/ 23 w 33"/>
                <a:gd name="T7" fmla="*/ 5 h 6"/>
                <a:gd name="T8" fmla="*/ 33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817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13 w 13"/>
                <a:gd name="T1" fmla="*/ 30 h 30"/>
                <a:gd name="T2" fmla="*/ 13 w 13"/>
                <a:gd name="T3" fmla="*/ 0 h 30"/>
                <a:gd name="T4" fmla="*/ 0 w 13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" name="Group 818"/>
            <p:cNvGrpSpPr>
              <a:grpSpLocks/>
            </p:cNvGrpSpPr>
            <p:nvPr>
              <p:custDataLst>
                <p:tags r:id="rId266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  <a:solidFill>
              <a:srgbClr val="00B0F0"/>
            </a:solidFill>
          </p:grpSpPr>
          <p:sp>
            <p:nvSpPr>
              <p:cNvPr id="1005" name="Freeform 1004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005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1006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" name="Freeform 819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13 w 47"/>
                <a:gd name="T1" fmla="*/ 0 h 28"/>
                <a:gd name="T2" fmla="*/ 25 w 47"/>
                <a:gd name="T3" fmla="*/ 0 h 28"/>
                <a:gd name="T4" fmla="*/ 31 w 47"/>
                <a:gd name="T5" fmla="*/ 2 h 28"/>
                <a:gd name="T6" fmla="*/ 33 w 47"/>
                <a:gd name="T7" fmla="*/ 4 h 28"/>
                <a:gd name="T8" fmla="*/ 33 w 47"/>
                <a:gd name="T9" fmla="*/ 6 h 28"/>
                <a:gd name="T10" fmla="*/ 32 w 47"/>
                <a:gd name="T11" fmla="*/ 8 h 28"/>
                <a:gd name="T12" fmla="*/ 33 w 47"/>
                <a:gd name="T13" fmla="*/ 10 h 28"/>
                <a:gd name="T14" fmla="*/ 37 w 47"/>
                <a:gd name="T15" fmla="*/ 12 h 28"/>
                <a:gd name="T16" fmla="*/ 47 w 47"/>
                <a:gd name="T17" fmla="*/ 12 h 28"/>
                <a:gd name="T18" fmla="*/ 42 w 47"/>
                <a:gd name="T19" fmla="*/ 19 h 28"/>
                <a:gd name="T20" fmla="*/ 37 w 47"/>
                <a:gd name="T21" fmla="*/ 25 h 28"/>
                <a:gd name="T22" fmla="*/ 33 w 47"/>
                <a:gd name="T23" fmla="*/ 27 h 28"/>
                <a:gd name="T24" fmla="*/ 28 w 47"/>
                <a:gd name="T25" fmla="*/ 28 h 28"/>
                <a:gd name="T26" fmla="*/ 16 w 47"/>
                <a:gd name="T27" fmla="*/ 27 h 28"/>
                <a:gd name="T28" fmla="*/ 0 w 47"/>
                <a:gd name="T29" fmla="*/ 25 h 28"/>
                <a:gd name="T30" fmla="*/ 1 w 47"/>
                <a:gd name="T31" fmla="*/ 19 h 28"/>
                <a:gd name="T32" fmla="*/ 2 w 47"/>
                <a:gd name="T33" fmla="*/ 15 h 28"/>
                <a:gd name="T34" fmla="*/ 4 w 47"/>
                <a:gd name="T35" fmla="*/ 13 h 28"/>
                <a:gd name="T36" fmla="*/ 6 w 47"/>
                <a:gd name="T37" fmla="*/ 12 h 28"/>
                <a:gd name="T38" fmla="*/ 9 w 47"/>
                <a:gd name="T39" fmla="*/ 11 h 28"/>
                <a:gd name="T40" fmla="*/ 11 w 47"/>
                <a:gd name="T41" fmla="*/ 9 h 28"/>
                <a:gd name="T42" fmla="*/ 13 w 47"/>
                <a:gd name="T43" fmla="*/ 5 h 28"/>
                <a:gd name="T44" fmla="*/ 13 w 47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820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13 w 53"/>
                <a:gd name="T1" fmla="*/ 0 h 33"/>
                <a:gd name="T2" fmla="*/ 26 w 53"/>
                <a:gd name="T3" fmla="*/ 1 h 33"/>
                <a:gd name="T4" fmla="*/ 34 w 53"/>
                <a:gd name="T5" fmla="*/ 1 h 33"/>
                <a:gd name="T6" fmla="*/ 37 w 53"/>
                <a:gd name="T7" fmla="*/ 3 h 33"/>
                <a:gd name="T8" fmla="*/ 37 w 53"/>
                <a:gd name="T9" fmla="*/ 4 h 33"/>
                <a:gd name="T10" fmla="*/ 37 w 53"/>
                <a:gd name="T11" fmla="*/ 6 h 33"/>
                <a:gd name="T12" fmla="*/ 39 w 53"/>
                <a:gd name="T13" fmla="*/ 8 h 33"/>
                <a:gd name="T14" fmla="*/ 44 w 53"/>
                <a:gd name="T15" fmla="*/ 10 h 33"/>
                <a:gd name="T16" fmla="*/ 53 w 53"/>
                <a:gd name="T17" fmla="*/ 12 h 33"/>
                <a:gd name="T18" fmla="*/ 48 w 53"/>
                <a:gd name="T19" fmla="*/ 22 h 33"/>
                <a:gd name="T20" fmla="*/ 44 w 53"/>
                <a:gd name="T21" fmla="*/ 28 h 33"/>
                <a:gd name="T22" fmla="*/ 42 w 53"/>
                <a:gd name="T23" fmla="*/ 31 h 33"/>
                <a:gd name="T24" fmla="*/ 38 w 53"/>
                <a:gd name="T25" fmla="*/ 32 h 33"/>
                <a:gd name="T26" fmla="*/ 36 w 53"/>
                <a:gd name="T27" fmla="*/ 33 h 33"/>
                <a:gd name="T28" fmla="*/ 34 w 53"/>
                <a:gd name="T29" fmla="*/ 33 h 33"/>
                <a:gd name="T30" fmla="*/ 20 w 53"/>
                <a:gd name="T31" fmla="*/ 30 h 33"/>
                <a:gd name="T32" fmla="*/ 0 w 53"/>
                <a:gd name="T33" fmla="*/ 24 h 33"/>
                <a:gd name="T34" fmla="*/ 0 w 53"/>
                <a:gd name="T35" fmla="*/ 19 h 33"/>
                <a:gd name="T36" fmla="*/ 2 w 53"/>
                <a:gd name="T37" fmla="*/ 16 h 33"/>
                <a:gd name="T38" fmla="*/ 4 w 53"/>
                <a:gd name="T39" fmla="*/ 14 h 33"/>
                <a:gd name="T40" fmla="*/ 7 w 53"/>
                <a:gd name="T41" fmla="*/ 12 h 33"/>
                <a:gd name="T42" fmla="*/ 9 w 53"/>
                <a:gd name="T43" fmla="*/ 11 h 33"/>
                <a:gd name="T44" fmla="*/ 11 w 53"/>
                <a:gd name="T45" fmla="*/ 9 h 33"/>
                <a:gd name="T46" fmla="*/ 12 w 53"/>
                <a:gd name="T47" fmla="*/ 6 h 33"/>
                <a:gd name="T48" fmla="*/ 13 w 53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" name="Group 821"/>
            <p:cNvGrpSpPr>
              <a:grpSpLocks/>
            </p:cNvGrpSpPr>
            <p:nvPr>
              <p:custDataLst>
                <p:tags r:id="rId269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994" name="Freeform 993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995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4 w 14"/>
                  <a:gd name="T1" fmla="*/ 19 h 19"/>
                  <a:gd name="T2" fmla="*/ 0 w 14"/>
                  <a:gd name="T3" fmla="*/ 0 h 19"/>
                  <a:gd name="T4" fmla="*/ 14 w 1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996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997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20 w 20"/>
                  <a:gd name="T1" fmla="*/ 12 h 12"/>
                  <a:gd name="T2" fmla="*/ 10 w 20"/>
                  <a:gd name="T3" fmla="*/ 9 h 12"/>
                  <a:gd name="T4" fmla="*/ 0 w 20"/>
                  <a:gd name="T5" fmla="*/ 6 h 12"/>
                  <a:gd name="T6" fmla="*/ 1 w 20"/>
                  <a:gd name="T7" fmla="*/ 5 h 12"/>
                  <a:gd name="T8" fmla="*/ 3 w 20"/>
                  <a:gd name="T9" fmla="*/ 3 h 12"/>
                  <a:gd name="T10" fmla="*/ 8 w 20"/>
                  <a:gd name="T11" fmla="*/ 1 h 12"/>
                  <a:gd name="T12" fmla="*/ 13 w 2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999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1000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7 w 7"/>
                  <a:gd name="T1" fmla="*/ 12 h 12"/>
                  <a:gd name="T2" fmla="*/ 4 w 7"/>
                  <a:gd name="T3" fmla="*/ 6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1001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17 w 20"/>
                  <a:gd name="T7" fmla="*/ 12 h 18"/>
                  <a:gd name="T8" fmla="*/ 13 w 20"/>
                  <a:gd name="T9" fmla="*/ 6 h 18"/>
                  <a:gd name="T10" fmla="*/ 0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100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w 7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1003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6 w 13"/>
                  <a:gd name="T15" fmla="*/ 6 h 18"/>
                  <a:gd name="T16" fmla="*/ 13 w 1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" name="Freeform 822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60 w 736"/>
                <a:gd name="T1" fmla="*/ 685 h 721"/>
                <a:gd name="T2" fmla="*/ 91 w 736"/>
                <a:gd name="T3" fmla="*/ 668 h 721"/>
                <a:gd name="T4" fmla="*/ 126 w 736"/>
                <a:gd name="T5" fmla="*/ 668 h 721"/>
                <a:gd name="T6" fmla="*/ 196 w 736"/>
                <a:gd name="T7" fmla="*/ 692 h 721"/>
                <a:gd name="T8" fmla="*/ 245 w 736"/>
                <a:gd name="T9" fmla="*/ 705 h 721"/>
                <a:gd name="T10" fmla="*/ 292 w 736"/>
                <a:gd name="T11" fmla="*/ 703 h 721"/>
                <a:gd name="T12" fmla="*/ 611 w 736"/>
                <a:gd name="T13" fmla="*/ 717 h 721"/>
                <a:gd name="T14" fmla="*/ 651 w 736"/>
                <a:gd name="T15" fmla="*/ 707 h 721"/>
                <a:gd name="T16" fmla="*/ 627 w 736"/>
                <a:gd name="T17" fmla="*/ 657 h 721"/>
                <a:gd name="T18" fmla="*/ 664 w 736"/>
                <a:gd name="T19" fmla="*/ 433 h 721"/>
                <a:gd name="T20" fmla="*/ 709 w 736"/>
                <a:gd name="T21" fmla="*/ 429 h 721"/>
                <a:gd name="T22" fmla="*/ 723 w 736"/>
                <a:gd name="T23" fmla="*/ 416 h 721"/>
                <a:gd name="T24" fmla="*/ 734 w 736"/>
                <a:gd name="T25" fmla="*/ 360 h 721"/>
                <a:gd name="T26" fmla="*/ 722 w 736"/>
                <a:gd name="T27" fmla="*/ 302 h 721"/>
                <a:gd name="T28" fmla="*/ 708 w 736"/>
                <a:gd name="T29" fmla="*/ 304 h 721"/>
                <a:gd name="T30" fmla="*/ 676 w 736"/>
                <a:gd name="T31" fmla="*/ 300 h 721"/>
                <a:gd name="T32" fmla="*/ 634 w 736"/>
                <a:gd name="T33" fmla="*/ 299 h 721"/>
                <a:gd name="T34" fmla="*/ 623 w 736"/>
                <a:gd name="T35" fmla="*/ 290 h 721"/>
                <a:gd name="T36" fmla="*/ 617 w 736"/>
                <a:gd name="T37" fmla="*/ 253 h 721"/>
                <a:gd name="T38" fmla="*/ 607 w 736"/>
                <a:gd name="T39" fmla="*/ 219 h 721"/>
                <a:gd name="T40" fmla="*/ 597 w 736"/>
                <a:gd name="T41" fmla="*/ 186 h 721"/>
                <a:gd name="T42" fmla="*/ 607 w 736"/>
                <a:gd name="T43" fmla="*/ 167 h 721"/>
                <a:gd name="T44" fmla="*/ 617 w 736"/>
                <a:gd name="T45" fmla="*/ 148 h 721"/>
                <a:gd name="T46" fmla="*/ 611 w 736"/>
                <a:gd name="T47" fmla="*/ 100 h 721"/>
                <a:gd name="T48" fmla="*/ 544 w 736"/>
                <a:gd name="T49" fmla="*/ 70 h 721"/>
                <a:gd name="T50" fmla="*/ 477 w 736"/>
                <a:gd name="T51" fmla="*/ 66 h 721"/>
                <a:gd name="T52" fmla="*/ 471 w 736"/>
                <a:gd name="T53" fmla="*/ 81 h 721"/>
                <a:gd name="T54" fmla="*/ 463 w 736"/>
                <a:gd name="T55" fmla="*/ 101 h 721"/>
                <a:gd name="T56" fmla="*/ 440 w 736"/>
                <a:gd name="T57" fmla="*/ 122 h 721"/>
                <a:gd name="T58" fmla="*/ 392 w 736"/>
                <a:gd name="T59" fmla="*/ 130 h 721"/>
                <a:gd name="T60" fmla="*/ 364 w 736"/>
                <a:gd name="T61" fmla="*/ 115 h 721"/>
                <a:gd name="T62" fmla="*/ 339 w 736"/>
                <a:gd name="T63" fmla="*/ 82 h 721"/>
                <a:gd name="T64" fmla="*/ 319 w 736"/>
                <a:gd name="T65" fmla="*/ 39 h 721"/>
                <a:gd name="T66" fmla="*/ 312 w 736"/>
                <a:gd name="T67" fmla="*/ 0 h 721"/>
                <a:gd name="T68" fmla="*/ 30 w 736"/>
                <a:gd name="T69" fmla="*/ 15 h 721"/>
                <a:gd name="T70" fmla="*/ 47 w 736"/>
                <a:gd name="T71" fmla="*/ 29 h 721"/>
                <a:gd name="T72" fmla="*/ 75 w 736"/>
                <a:gd name="T73" fmla="*/ 75 h 721"/>
                <a:gd name="T74" fmla="*/ 102 w 736"/>
                <a:gd name="T75" fmla="*/ 130 h 721"/>
                <a:gd name="T76" fmla="*/ 103 w 736"/>
                <a:gd name="T77" fmla="*/ 171 h 721"/>
                <a:gd name="T78" fmla="*/ 93 w 736"/>
                <a:gd name="T79" fmla="*/ 203 h 721"/>
                <a:gd name="T80" fmla="*/ 96 w 736"/>
                <a:gd name="T81" fmla="*/ 229 h 721"/>
                <a:gd name="T82" fmla="*/ 119 w 736"/>
                <a:gd name="T83" fmla="*/ 272 h 721"/>
                <a:gd name="T84" fmla="*/ 131 w 736"/>
                <a:gd name="T85" fmla="*/ 307 h 721"/>
                <a:gd name="T86" fmla="*/ 127 w 736"/>
                <a:gd name="T87" fmla="*/ 352 h 721"/>
                <a:gd name="T88" fmla="*/ 106 w 736"/>
                <a:gd name="T89" fmla="*/ 403 h 721"/>
                <a:gd name="T90" fmla="*/ 77 w 736"/>
                <a:gd name="T91" fmla="*/ 446 h 721"/>
                <a:gd name="T92" fmla="*/ 41 w 736"/>
                <a:gd name="T93" fmla="*/ 477 h 721"/>
                <a:gd name="T94" fmla="*/ 25 w 736"/>
                <a:gd name="T95" fmla="*/ 591 h 721"/>
                <a:gd name="T96" fmla="*/ 11 w 736"/>
                <a:gd name="T97" fmla="*/ 62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823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31 h 31"/>
                <a:gd name="T2" fmla="*/ 12 w 39"/>
                <a:gd name="T3" fmla="*/ 28 h 31"/>
                <a:gd name="T4" fmla="*/ 22 w 39"/>
                <a:gd name="T5" fmla="*/ 28 h 31"/>
                <a:gd name="T6" fmla="*/ 26 w 39"/>
                <a:gd name="T7" fmla="*/ 28 h 31"/>
                <a:gd name="T8" fmla="*/ 30 w 39"/>
                <a:gd name="T9" fmla="*/ 28 h 31"/>
                <a:gd name="T10" fmla="*/ 35 w 39"/>
                <a:gd name="T11" fmla="*/ 27 h 31"/>
                <a:gd name="T12" fmla="*/ 39 w 39"/>
                <a:gd name="T13" fmla="*/ 25 h 31"/>
                <a:gd name="T14" fmla="*/ 39 w 39"/>
                <a:gd name="T15" fmla="*/ 0 h 31"/>
                <a:gd name="T16" fmla="*/ 26 w 39"/>
                <a:gd name="T17" fmla="*/ 0 h 31"/>
                <a:gd name="T18" fmla="*/ 17 w 39"/>
                <a:gd name="T19" fmla="*/ 0 h 31"/>
                <a:gd name="T20" fmla="*/ 8 w 39"/>
                <a:gd name="T21" fmla="*/ 0 h 31"/>
                <a:gd name="T22" fmla="*/ 0 w 39"/>
                <a:gd name="T23" fmla="*/ 0 h 31"/>
                <a:gd name="T24" fmla="*/ 0 w 39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824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825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" name="Group 826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988" name="Freeform 987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988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989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990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991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992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8" name="Group 827"/>
            <p:cNvGrpSpPr>
              <a:grpSpLocks/>
            </p:cNvGrpSpPr>
            <p:nvPr>
              <p:custDataLst>
                <p:tags r:id="rId275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  <a:solidFill>
              <a:srgbClr val="00B0F0"/>
            </a:solidFill>
          </p:grpSpPr>
          <p:sp>
            <p:nvSpPr>
              <p:cNvPr id="946" name="Freeform 945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946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947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948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949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950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951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952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957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958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959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960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961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962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963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964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965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966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967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968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969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970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971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972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973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974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975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976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977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978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979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980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981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982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983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984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985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986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" name="Freeform 828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65 w 292"/>
                <a:gd name="T1" fmla="*/ 10 h 308"/>
                <a:gd name="T2" fmla="*/ 276 w 292"/>
                <a:gd name="T3" fmla="*/ 37 h 308"/>
                <a:gd name="T4" fmla="*/ 286 w 292"/>
                <a:gd name="T5" fmla="*/ 91 h 308"/>
                <a:gd name="T6" fmla="*/ 292 w 292"/>
                <a:gd name="T7" fmla="*/ 144 h 308"/>
                <a:gd name="T8" fmla="*/ 291 w 292"/>
                <a:gd name="T9" fmla="*/ 161 h 308"/>
                <a:gd name="T10" fmla="*/ 286 w 292"/>
                <a:gd name="T11" fmla="*/ 179 h 308"/>
                <a:gd name="T12" fmla="*/ 269 w 292"/>
                <a:gd name="T13" fmla="*/ 206 h 308"/>
                <a:gd name="T14" fmla="*/ 231 w 292"/>
                <a:gd name="T15" fmla="*/ 185 h 308"/>
                <a:gd name="T16" fmla="*/ 165 w 292"/>
                <a:gd name="T17" fmla="*/ 258 h 308"/>
                <a:gd name="T18" fmla="*/ 132 w 292"/>
                <a:gd name="T19" fmla="*/ 278 h 308"/>
                <a:gd name="T20" fmla="*/ 59 w 292"/>
                <a:gd name="T21" fmla="*/ 296 h 308"/>
                <a:gd name="T22" fmla="*/ 32 w 292"/>
                <a:gd name="T23" fmla="*/ 308 h 308"/>
                <a:gd name="T24" fmla="*/ 6 w 292"/>
                <a:gd name="T25" fmla="*/ 308 h 308"/>
                <a:gd name="T26" fmla="*/ 9 w 292"/>
                <a:gd name="T27" fmla="*/ 297 h 308"/>
                <a:gd name="T28" fmla="*/ 11 w 292"/>
                <a:gd name="T29" fmla="*/ 286 h 308"/>
                <a:gd name="T30" fmla="*/ 7 w 292"/>
                <a:gd name="T31" fmla="*/ 265 h 308"/>
                <a:gd name="T32" fmla="*/ 2 w 292"/>
                <a:gd name="T33" fmla="*/ 246 h 308"/>
                <a:gd name="T34" fmla="*/ 0 w 292"/>
                <a:gd name="T35" fmla="*/ 228 h 308"/>
                <a:gd name="T36" fmla="*/ 3 w 292"/>
                <a:gd name="T37" fmla="*/ 205 h 308"/>
                <a:gd name="T38" fmla="*/ 12 w 292"/>
                <a:gd name="T39" fmla="*/ 188 h 308"/>
                <a:gd name="T40" fmla="*/ 26 w 292"/>
                <a:gd name="T41" fmla="*/ 174 h 308"/>
                <a:gd name="T42" fmla="*/ 42 w 292"/>
                <a:gd name="T43" fmla="*/ 161 h 308"/>
                <a:gd name="T44" fmla="*/ 77 w 292"/>
                <a:gd name="T45" fmla="*/ 135 h 308"/>
                <a:gd name="T46" fmla="*/ 93 w 292"/>
                <a:gd name="T47" fmla="*/ 119 h 308"/>
                <a:gd name="T48" fmla="*/ 105 w 292"/>
                <a:gd name="T49" fmla="*/ 98 h 308"/>
                <a:gd name="T50" fmla="*/ 98 w 292"/>
                <a:gd name="T51" fmla="*/ 96 h 308"/>
                <a:gd name="T52" fmla="*/ 92 w 292"/>
                <a:gd name="T53" fmla="*/ 91 h 308"/>
                <a:gd name="T54" fmla="*/ 82 w 292"/>
                <a:gd name="T55" fmla="*/ 73 h 308"/>
                <a:gd name="T56" fmla="*/ 74 w 292"/>
                <a:gd name="T57" fmla="*/ 50 h 308"/>
                <a:gd name="T58" fmla="*/ 72 w 292"/>
                <a:gd name="T59" fmla="*/ 24 h 308"/>
                <a:gd name="T60" fmla="*/ 90 w 292"/>
                <a:gd name="T61" fmla="*/ 19 h 308"/>
                <a:gd name="T62" fmla="*/ 105 w 292"/>
                <a:gd name="T63" fmla="*/ 20 h 308"/>
                <a:gd name="T64" fmla="*/ 132 w 292"/>
                <a:gd name="T65" fmla="*/ 24 h 308"/>
                <a:gd name="T66" fmla="*/ 169 w 292"/>
                <a:gd name="T67" fmla="*/ 21 h 308"/>
                <a:gd name="T68" fmla="*/ 210 w 292"/>
                <a:gd name="T69" fmla="*/ 12 h 308"/>
                <a:gd name="T70" fmla="*/ 259 w 292"/>
                <a:gd name="T7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829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11 w 14"/>
                <a:gd name="T1" fmla="*/ 0 h 7"/>
                <a:gd name="T2" fmla="*/ 13 w 14"/>
                <a:gd name="T3" fmla="*/ 3 h 7"/>
                <a:gd name="T4" fmla="*/ 14 w 14"/>
                <a:gd name="T5" fmla="*/ 7 h 7"/>
                <a:gd name="T6" fmla="*/ 0 w 14"/>
                <a:gd name="T7" fmla="*/ 7 h 7"/>
                <a:gd name="T8" fmla="*/ 11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830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81 w 581"/>
                <a:gd name="T1" fmla="*/ 115 h 955"/>
                <a:gd name="T2" fmla="*/ 104 w 581"/>
                <a:gd name="T3" fmla="*/ 152 h 955"/>
                <a:gd name="T4" fmla="*/ 111 w 581"/>
                <a:gd name="T5" fmla="*/ 180 h 955"/>
                <a:gd name="T6" fmla="*/ 95 w 581"/>
                <a:gd name="T7" fmla="*/ 234 h 955"/>
                <a:gd name="T8" fmla="*/ 96 w 581"/>
                <a:gd name="T9" fmla="*/ 325 h 955"/>
                <a:gd name="T10" fmla="*/ 93 w 581"/>
                <a:gd name="T11" fmla="*/ 363 h 955"/>
                <a:gd name="T12" fmla="*/ 82 w 581"/>
                <a:gd name="T13" fmla="*/ 396 h 955"/>
                <a:gd name="T14" fmla="*/ 59 w 581"/>
                <a:gd name="T15" fmla="*/ 429 h 955"/>
                <a:gd name="T16" fmla="*/ 31 w 581"/>
                <a:gd name="T17" fmla="*/ 461 h 955"/>
                <a:gd name="T18" fmla="*/ 17 w 581"/>
                <a:gd name="T19" fmla="*/ 481 h 955"/>
                <a:gd name="T20" fmla="*/ 2 w 581"/>
                <a:gd name="T21" fmla="*/ 542 h 955"/>
                <a:gd name="T22" fmla="*/ 69 w 581"/>
                <a:gd name="T23" fmla="*/ 616 h 955"/>
                <a:gd name="T24" fmla="*/ 69 w 581"/>
                <a:gd name="T25" fmla="*/ 634 h 955"/>
                <a:gd name="T26" fmla="*/ 74 w 581"/>
                <a:gd name="T27" fmla="*/ 665 h 955"/>
                <a:gd name="T28" fmla="*/ 74 w 581"/>
                <a:gd name="T29" fmla="*/ 696 h 955"/>
                <a:gd name="T30" fmla="*/ 78 w 581"/>
                <a:gd name="T31" fmla="*/ 733 h 955"/>
                <a:gd name="T32" fmla="*/ 94 w 581"/>
                <a:gd name="T33" fmla="*/ 778 h 955"/>
                <a:gd name="T34" fmla="*/ 105 w 581"/>
                <a:gd name="T35" fmla="*/ 792 h 955"/>
                <a:gd name="T36" fmla="*/ 68 w 581"/>
                <a:gd name="T37" fmla="*/ 794 h 955"/>
                <a:gd name="T38" fmla="*/ 42 w 581"/>
                <a:gd name="T39" fmla="*/ 802 h 955"/>
                <a:gd name="T40" fmla="*/ 36 w 581"/>
                <a:gd name="T41" fmla="*/ 812 h 955"/>
                <a:gd name="T42" fmla="*/ 42 w 581"/>
                <a:gd name="T43" fmla="*/ 842 h 955"/>
                <a:gd name="T44" fmla="*/ 69 w 581"/>
                <a:gd name="T45" fmla="*/ 876 h 955"/>
                <a:gd name="T46" fmla="*/ 87 w 581"/>
                <a:gd name="T47" fmla="*/ 899 h 955"/>
                <a:gd name="T48" fmla="*/ 100 w 581"/>
                <a:gd name="T49" fmla="*/ 927 h 955"/>
                <a:gd name="T50" fmla="*/ 156 w 581"/>
                <a:gd name="T51" fmla="*/ 955 h 955"/>
                <a:gd name="T52" fmla="*/ 189 w 581"/>
                <a:gd name="T53" fmla="*/ 942 h 955"/>
                <a:gd name="T54" fmla="*/ 248 w 581"/>
                <a:gd name="T55" fmla="*/ 929 h 955"/>
                <a:gd name="T56" fmla="*/ 279 w 581"/>
                <a:gd name="T57" fmla="*/ 921 h 955"/>
                <a:gd name="T58" fmla="*/ 297 w 581"/>
                <a:gd name="T59" fmla="*/ 904 h 955"/>
                <a:gd name="T60" fmla="*/ 302 w 581"/>
                <a:gd name="T61" fmla="*/ 892 h 955"/>
                <a:gd name="T62" fmla="*/ 302 w 581"/>
                <a:gd name="T63" fmla="*/ 868 h 955"/>
                <a:gd name="T64" fmla="*/ 338 w 581"/>
                <a:gd name="T65" fmla="*/ 871 h 955"/>
                <a:gd name="T66" fmla="*/ 367 w 581"/>
                <a:gd name="T67" fmla="*/ 866 h 955"/>
                <a:gd name="T68" fmla="*/ 389 w 581"/>
                <a:gd name="T69" fmla="*/ 856 h 955"/>
                <a:gd name="T70" fmla="*/ 405 w 581"/>
                <a:gd name="T71" fmla="*/ 842 h 955"/>
                <a:gd name="T72" fmla="*/ 432 w 581"/>
                <a:gd name="T73" fmla="*/ 807 h 955"/>
                <a:gd name="T74" fmla="*/ 460 w 581"/>
                <a:gd name="T75" fmla="*/ 773 h 955"/>
                <a:gd name="T76" fmla="*/ 477 w 581"/>
                <a:gd name="T77" fmla="*/ 760 h 955"/>
                <a:gd name="T78" fmla="*/ 502 w 581"/>
                <a:gd name="T79" fmla="*/ 752 h 955"/>
                <a:gd name="T80" fmla="*/ 521 w 581"/>
                <a:gd name="T81" fmla="*/ 745 h 955"/>
                <a:gd name="T82" fmla="*/ 499 w 581"/>
                <a:gd name="T83" fmla="*/ 697 h 955"/>
                <a:gd name="T84" fmla="*/ 484 w 581"/>
                <a:gd name="T85" fmla="*/ 653 h 955"/>
                <a:gd name="T86" fmla="*/ 472 w 581"/>
                <a:gd name="T87" fmla="*/ 623 h 955"/>
                <a:gd name="T88" fmla="*/ 481 w 581"/>
                <a:gd name="T89" fmla="*/ 610 h 955"/>
                <a:gd name="T90" fmla="*/ 487 w 581"/>
                <a:gd name="T91" fmla="*/ 579 h 955"/>
                <a:gd name="T92" fmla="*/ 494 w 581"/>
                <a:gd name="T93" fmla="*/ 541 h 955"/>
                <a:gd name="T94" fmla="*/ 505 w 581"/>
                <a:gd name="T95" fmla="*/ 519 h 955"/>
                <a:gd name="T96" fmla="*/ 532 w 581"/>
                <a:gd name="T97" fmla="*/ 486 h 955"/>
                <a:gd name="T98" fmla="*/ 570 w 581"/>
                <a:gd name="T99" fmla="*/ 461 h 955"/>
                <a:gd name="T100" fmla="*/ 129 w 581"/>
                <a:gd name="T101" fmla="*/ 0 h 955"/>
                <a:gd name="T102" fmla="*/ 98 w 581"/>
                <a:gd name="T103" fmla="*/ 5 h 955"/>
                <a:gd name="T104" fmla="*/ 69 w 581"/>
                <a:gd name="T105" fmla="*/ 24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831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3" name="Group 832"/>
            <p:cNvGrpSpPr>
              <a:grpSpLocks/>
            </p:cNvGrpSpPr>
            <p:nvPr>
              <p:custDataLst>
                <p:tags r:id="rId280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  <a:solidFill>
              <a:srgbClr val="00B0F0"/>
            </a:solidFill>
          </p:grpSpPr>
          <p:sp>
            <p:nvSpPr>
              <p:cNvPr id="943" name="Freeform 942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943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944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4" name="Freeform 83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33 w 279"/>
                <a:gd name="T1" fmla="*/ 87 h 204"/>
                <a:gd name="T2" fmla="*/ 59 w 279"/>
                <a:gd name="T3" fmla="*/ 142 h 204"/>
                <a:gd name="T4" fmla="*/ 59 w 279"/>
                <a:gd name="T5" fmla="*/ 179 h 204"/>
                <a:gd name="T6" fmla="*/ 102 w 279"/>
                <a:gd name="T7" fmla="*/ 196 h 204"/>
                <a:gd name="T8" fmla="*/ 122 w 279"/>
                <a:gd name="T9" fmla="*/ 202 h 204"/>
                <a:gd name="T10" fmla="*/ 139 w 279"/>
                <a:gd name="T11" fmla="*/ 204 h 204"/>
                <a:gd name="T12" fmla="*/ 146 w 279"/>
                <a:gd name="T13" fmla="*/ 201 h 204"/>
                <a:gd name="T14" fmla="*/ 151 w 279"/>
                <a:gd name="T15" fmla="*/ 194 h 204"/>
                <a:gd name="T16" fmla="*/ 160 w 279"/>
                <a:gd name="T17" fmla="*/ 172 h 204"/>
                <a:gd name="T18" fmla="*/ 172 w 279"/>
                <a:gd name="T19" fmla="*/ 149 h 204"/>
                <a:gd name="T20" fmla="*/ 181 w 279"/>
                <a:gd name="T21" fmla="*/ 141 h 204"/>
                <a:gd name="T22" fmla="*/ 192 w 279"/>
                <a:gd name="T23" fmla="*/ 136 h 204"/>
                <a:gd name="T24" fmla="*/ 209 w 279"/>
                <a:gd name="T25" fmla="*/ 138 h 204"/>
                <a:gd name="T26" fmla="*/ 220 w 279"/>
                <a:gd name="T27" fmla="*/ 142 h 204"/>
                <a:gd name="T28" fmla="*/ 228 w 279"/>
                <a:gd name="T29" fmla="*/ 148 h 204"/>
                <a:gd name="T30" fmla="*/ 231 w 279"/>
                <a:gd name="T31" fmla="*/ 154 h 204"/>
                <a:gd name="T32" fmla="*/ 234 w 279"/>
                <a:gd name="T33" fmla="*/ 164 h 204"/>
                <a:gd name="T34" fmla="*/ 231 w 279"/>
                <a:gd name="T35" fmla="*/ 167 h 204"/>
                <a:gd name="T36" fmla="*/ 234 w 279"/>
                <a:gd name="T37" fmla="*/ 153 h 204"/>
                <a:gd name="T38" fmla="*/ 238 w 279"/>
                <a:gd name="T39" fmla="*/ 140 h 204"/>
                <a:gd name="T40" fmla="*/ 245 w 279"/>
                <a:gd name="T41" fmla="*/ 117 h 204"/>
                <a:gd name="T42" fmla="*/ 254 w 279"/>
                <a:gd name="T43" fmla="*/ 115 h 204"/>
                <a:gd name="T44" fmla="*/ 264 w 279"/>
                <a:gd name="T45" fmla="*/ 110 h 204"/>
                <a:gd name="T46" fmla="*/ 279 w 279"/>
                <a:gd name="T47" fmla="*/ 99 h 204"/>
                <a:gd name="T48" fmla="*/ 252 w 279"/>
                <a:gd name="T49" fmla="*/ 75 h 204"/>
                <a:gd name="T50" fmla="*/ 227 w 279"/>
                <a:gd name="T51" fmla="*/ 58 h 204"/>
                <a:gd name="T52" fmla="*/ 204 w 279"/>
                <a:gd name="T53" fmla="*/ 44 h 204"/>
                <a:gd name="T54" fmla="*/ 185 w 279"/>
                <a:gd name="T55" fmla="*/ 31 h 204"/>
                <a:gd name="T56" fmla="*/ 146 w 279"/>
                <a:gd name="T57" fmla="*/ 68 h 204"/>
                <a:gd name="T58" fmla="*/ 79 w 279"/>
                <a:gd name="T59" fmla="*/ 25 h 204"/>
                <a:gd name="T60" fmla="*/ 52 w 279"/>
                <a:gd name="T61" fmla="*/ 12 h 204"/>
                <a:gd name="T62" fmla="*/ 46 w 279"/>
                <a:gd name="T63" fmla="*/ 62 h 204"/>
                <a:gd name="T64" fmla="*/ 0 w 279"/>
                <a:gd name="T65" fmla="*/ 5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83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52 w 485"/>
                <a:gd name="T1" fmla="*/ 20 h 291"/>
                <a:gd name="T2" fmla="*/ 300 w 485"/>
                <a:gd name="T3" fmla="*/ 44 h 291"/>
                <a:gd name="T4" fmla="*/ 372 w 485"/>
                <a:gd name="T5" fmla="*/ 44 h 291"/>
                <a:gd name="T6" fmla="*/ 425 w 485"/>
                <a:gd name="T7" fmla="*/ 131 h 291"/>
                <a:gd name="T8" fmla="*/ 485 w 485"/>
                <a:gd name="T9" fmla="*/ 167 h 291"/>
                <a:gd name="T10" fmla="*/ 412 w 485"/>
                <a:gd name="T11" fmla="*/ 173 h 291"/>
                <a:gd name="T12" fmla="*/ 433 w 485"/>
                <a:gd name="T13" fmla="*/ 210 h 291"/>
                <a:gd name="T14" fmla="*/ 392 w 485"/>
                <a:gd name="T15" fmla="*/ 241 h 291"/>
                <a:gd name="T16" fmla="*/ 385 w 485"/>
                <a:gd name="T17" fmla="*/ 291 h 291"/>
                <a:gd name="T18" fmla="*/ 285 w 485"/>
                <a:gd name="T19" fmla="*/ 266 h 291"/>
                <a:gd name="T20" fmla="*/ 173 w 485"/>
                <a:gd name="T21" fmla="*/ 254 h 291"/>
                <a:gd name="T22" fmla="*/ 60 w 485"/>
                <a:gd name="T23" fmla="*/ 266 h 291"/>
                <a:gd name="T24" fmla="*/ 15 w 485"/>
                <a:gd name="T25" fmla="*/ 271 h 291"/>
                <a:gd name="T26" fmla="*/ 8 w 485"/>
                <a:gd name="T27" fmla="*/ 257 h 291"/>
                <a:gd name="T28" fmla="*/ 3 w 485"/>
                <a:gd name="T29" fmla="*/ 244 h 291"/>
                <a:gd name="T30" fmla="*/ 0 w 485"/>
                <a:gd name="T31" fmla="*/ 229 h 291"/>
                <a:gd name="T32" fmla="*/ 5 w 485"/>
                <a:gd name="T33" fmla="*/ 219 h 291"/>
                <a:gd name="T34" fmla="*/ 14 w 485"/>
                <a:gd name="T35" fmla="*/ 207 h 291"/>
                <a:gd name="T36" fmla="*/ 23 w 485"/>
                <a:gd name="T37" fmla="*/ 189 h 291"/>
                <a:gd name="T38" fmla="*/ 31 w 485"/>
                <a:gd name="T39" fmla="*/ 166 h 291"/>
                <a:gd name="T40" fmla="*/ 41 w 485"/>
                <a:gd name="T41" fmla="*/ 137 h 291"/>
                <a:gd name="T42" fmla="*/ 48 w 485"/>
                <a:gd name="T43" fmla="*/ 126 h 291"/>
                <a:gd name="T44" fmla="*/ 60 w 485"/>
                <a:gd name="T45" fmla="*/ 119 h 291"/>
                <a:gd name="T46" fmla="*/ 87 w 485"/>
                <a:gd name="T47" fmla="*/ 111 h 291"/>
                <a:gd name="T48" fmla="*/ 89 w 485"/>
                <a:gd name="T49" fmla="*/ 106 h 291"/>
                <a:gd name="T50" fmla="*/ 94 w 485"/>
                <a:gd name="T51" fmla="*/ 100 h 291"/>
                <a:gd name="T52" fmla="*/ 101 w 485"/>
                <a:gd name="T53" fmla="*/ 95 h 291"/>
                <a:gd name="T54" fmla="*/ 106 w 485"/>
                <a:gd name="T55" fmla="*/ 93 h 291"/>
                <a:gd name="T56" fmla="*/ 106 w 485"/>
                <a:gd name="T57" fmla="*/ 76 h 291"/>
                <a:gd name="T58" fmla="*/ 109 w 485"/>
                <a:gd name="T59" fmla="*/ 70 h 291"/>
                <a:gd name="T60" fmla="*/ 113 w 485"/>
                <a:gd name="T61" fmla="*/ 67 h 291"/>
                <a:gd name="T62" fmla="*/ 122 w 485"/>
                <a:gd name="T63" fmla="*/ 69 h 291"/>
                <a:gd name="T64" fmla="*/ 128 w 485"/>
                <a:gd name="T65" fmla="*/ 69 h 291"/>
                <a:gd name="T66" fmla="*/ 132 w 485"/>
                <a:gd name="T67" fmla="*/ 66 h 291"/>
                <a:gd name="T68" fmla="*/ 134 w 485"/>
                <a:gd name="T69" fmla="*/ 56 h 291"/>
                <a:gd name="T70" fmla="*/ 139 w 485"/>
                <a:gd name="T71" fmla="*/ 44 h 291"/>
                <a:gd name="T72" fmla="*/ 144 w 485"/>
                <a:gd name="T73" fmla="*/ 39 h 291"/>
                <a:gd name="T74" fmla="*/ 213 w 485"/>
                <a:gd name="T7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83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83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153 w 186"/>
                <a:gd name="T1" fmla="*/ 21 h 104"/>
                <a:gd name="T2" fmla="*/ 146 w 186"/>
                <a:gd name="T3" fmla="*/ 21 h 104"/>
                <a:gd name="T4" fmla="*/ 141 w 186"/>
                <a:gd name="T5" fmla="*/ 20 h 104"/>
                <a:gd name="T6" fmla="*/ 136 w 186"/>
                <a:gd name="T7" fmla="*/ 18 h 104"/>
                <a:gd name="T8" fmla="*/ 133 w 186"/>
                <a:gd name="T9" fmla="*/ 15 h 104"/>
                <a:gd name="T10" fmla="*/ 130 w 186"/>
                <a:gd name="T11" fmla="*/ 13 h 104"/>
                <a:gd name="T12" fmla="*/ 125 w 186"/>
                <a:gd name="T13" fmla="*/ 11 h 104"/>
                <a:gd name="T14" fmla="*/ 120 w 186"/>
                <a:gd name="T15" fmla="*/ 10 h 104"/>
                <a:gd name="T16" fmla="*/ 113 w 186"/>
                <a:gd name="T17" fmla="*/ 9 h 104"/>
                <a:gd name="T18" fmla="*/ 100 w 186"/>
                <a:gd name="T19" fmla="*/ 8 h 104"/>
                <a:gd name="T20" fmla="*/ 88 w 186"/>
                <a:gd name="T21" fmla="*/ 6 h 104"/>
                <a:gd name="T22" fmla="*/ 75 w 186"/>
                <a:gd name="T23" fmla="*/ 3 h 104"/>
                <a:gd name="T24" fmla="*/ 64 w 186"/>
                <a:gd name="T25" fmla="*/ 1 h 104"/>
                <a:gd name="T26" fmla="*/ 60 w 186"/>
                <a:gd name="T27" fmla="*/ 0 h 104"/>
                <a:gd name="T28" fmla="*/ 54 w 186"/>
                <a:gd name="T29" fmla="*/ 0 h 104"/>
                <a:gd name="T30" fmla="*/ 51 w 186"/>
                <a:gd name="T31" fmla="*/ 1 h 104"/>
                <a:gd name="T32" fmla="*/ 46 w 186"/>
                <a:gd name="T33" fmla="*/ 2 h 104"/>
                <a:gd name="T34" fmla="*/ 44 w 186"/>
                <a:gd name="T35" fmla="*/ 4 h 104"/>
                <a:gd name="T36" fmla="*/ 42 w 186"/>
                <a:gd name="T37" fmla="*/ 6 h 104"/>
                <a:gd name="T38" fmla="*/ 41 w 186"/>
                <a:gd name="T39" fmla="*/ 10 h 104"/>
                <a:gd name="T40" fmla="*/ 40 w 186"/>
                <a:gd name="T41" fmla="*/ 15 h 104"/>
                <a:gd name="T42" fmla="*/ 34 w 186"/>
                <a:gd name="T43" fmla="*/ 27 h 104"/>
                <a:gd name="T44" fmla="*/ 20 w 186"/>
                <a:gd name="T45" fmla="*/ 47 h 104"/>
                <a:gd name="T46" fmla="*/ 7 w 186"/>
                <a:gd name="T47" fmla="*/ 66 h 104"/>
                <a:gd name="T48" fmla="*/ 0 w 186"/>
                <a:gd name="T49" fmla="*/ 77 h 104"/>
                <a:gd name="T50" fmla="*/ 8 w 186"/>
                <a:gd name="T51" fmla="*/ 77 h 104"/>
                <a:gd name="T52" fmla="*/ 16 w 186"/>
                <a:gd name="T53" fmla="*/ 78 h 104"/>
                <a:gd name="T54" fmla="*/ 21 w 186"/>
                <a:gd name="T55" fmla="*/ 79 h 104"/>
                <a:gd name="T56" fmla="*/ 25 w 186"/>
                <a:gd name="T57" fmla="*/ 81 h 104"/>
                <a:gd name="T58" fmla="*/ 33 w 186"/>
                <a:gd name="T59" fmla="*/ 85 h 104"/>
                <a:gd name="T60" fmla="*/ 40 w 186"/>
                <a:gd name="T61" fmla="*/ 89 h 104"/>
                <a:gd name="T62" fmla="*/ 45 w 186"/>
                <a:gd name="T63" fmla="*/ 94 h 104"/>
                <a:gd name="T64" fmla="*/ 52 w 186"/>
                <a:gd name="T65" fmla="*/ 98 h 104"/>
                <a:gd name="T66" fmla="*/ 56 w 186"/>
                <a:gd name="T67" fmla="*/ 100 h 104"/>
                <a:gd name="T68" fmla="*/ 61 w 186"/>
                <a:gd name="T69" fmla="*/ 101 h 104"/>
                <a:gd name="T70" fmla="*/ 66 w 186"/>
                <a:gd name="T71" fmla="*/ 102 h 104"/>
                <a:gd name="T72" fmla="*/ 74 w 186"/>
                <a:gd name="T73" fmla="*/ 102 h 104"/>
                <a:gd name="T74" fmla="*/ 107 w 186"/>
                <a:gd name="T75" fmla="*/ 103 h 104"/>
                <a:gd name="T76" fmla="*/ 131 w 186"/>
                <a:gd name="T77" fmla="*/ 104 h 104"/>
                <a:gd name="T78" fmla="*/ 135 w 186"/>
                <a:gd name="T79" fmla="*/ 103 h 104"/>
                <a:gd name="T80" fmla="*/ 139 w 186"/>
                <a:gd name="T81" fmla="*/ 102 h 104"/>
                <a:gd name="T82" fmla="*/ 142 w 186"/>
                <a:gd name="T83" fmla="*/ 100 h 104"/>
                <a:gd name="T84" fmla="*/ 145 w 186"/>
                <a:gd name="T85" fmla="*/ 97 h 104"/>
                <a:gd name="T86" fmla="*/ 147 w 186"/>
                <a:gd name="T87" fmla="*/ 94 h 104"/>
                <a:gd name="T88" fmla="*/ 150 w 186"/>
                <a:gd name="T89" fmla="*/ 88 h 104"/>
                <a:gd name="T90" fmla="*/ 152 w 186"/>
                <a:gd name="T91" fmla="*/ 83 h 104"/>
                <a:gd name="T92" fmla="*/ 153 w 186"/>
                <a:gd name="T93" fmla="*/ 77 h 104"/>
                <a:gd name="T94" fmla="*/ 186 w 186"/>
                <a:gd name="T95" fmla="*/ 27 h 104"/>
                <a:gd name="T96" fmla="*/ 153 w 186"/>
                <a:gd name="T97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83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83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6 w 405"/>
                <a:gd name="T1" fmla="*/ 260 h 314"/>
                <a:gd name="T2" fmla="*/ 13 w 405"/>
                <a:gd name="T3" fmla="*/ 237 h 314"/>
                <a:gd name="T4" fmla="*/ 17 w 405"/>
                <a:gd name="T5" fmla="*/ 202 h 314"/>
                <a:gd name="T6" fmla="*/ 23 w 405"/>
                <a:gd name="T7" fmla="*/ 173 h 314"/>
                <a:gd name="T8" fmla="*/ 32 w 405"/>
                <a:gd name="T9" fmla="*/ 162 h 314"/>
                <a:gd name="T10" fmla="*/ 48 w 405"/>
                <a:gd name="T11" fmla="*/ 150 h 314"/>
                <a:gd name="T12" fmla="*/ 72 w 405"/>
                <a:gd name="T13" fmla="*/ 141 h 314"/>
                <a:gd name="T14" fmla="*/ 93 w 405"/>
                <a:gd name="T15" fmla="*/ 134 h 314"/>
                <a:gd name="T16" fmla="*/ 104 w 405"/>
                <a:gd name="T17" fmla="*/ 125 h 314"/>
                <a:gd name="T18" fmla="*/ 113 w 405"/>
                <a:gd name="T19" fmla="*/ 114 h 314"/>
                <a:gd name="T20" fmla="*/ 123 w 405"/>
                <a:gd name="T21" fmla="*/ 93 h 314"/>
                <a:gd name="T22" fmla="*/ 136 w 405"/>
                <a:gd name="T23" fmla="*/ 69 h 314"/>
                <a:gd name="T24" fmla="*/ 147 w 405"/>
                <a:gd name="T25" fmla="*/ 55 h 314"/>
                <a:gd name="T26" fmla="*/ 155 w 405"/>
                <a:gd name="T27" fmla="*/ 51 h 314"/>
                <a:gd name="T28" fmla="*/ 170 w 405"/>
                <a:gd name="T29" fmla="*/ 51 h 314"/>
                <a:gd name="T30" fmla="*/ 189 w 405"/>
                <a:gd name="T31" fmla="*/ 48 h 314"/>
                <a:gd name="T32" fmla="*/ 213 w 405"/>
                <a:gd name="T33" fmla="*/ 35 h 314"/>
                <a:gd name="T34" fmla="*/ 237 w 405"/>
                <a:gd name="T35" fmla="*/ 20 h 314"/>
                <a:gd name="T36" fmla="*/ 257 w 405"/>
                <a:gd name="T37" fmla="*/ 11 h 314"/>
                <a:gd name="T38" fmla="*/ 282 w 405"/>
                <a:gd name="T39" fmla="*/ 4 h 314"/>
                <a:gd name="T40" fmla="*/ 314 w 405"/>
                <a:gd name="T41" fmla="*/ 0 h 314"/>
                <a:gd name="T42" fmla="*/ 332 w 405"/>
                <a:gd name="T43" fmla="*/ 14 h 314"/>
                <a:gd name="T44" fmla="*/ 337 w 405"/>
                <a:gd name="T45" fmla="*/ 34 h 314"/>
                <a:gd name="T46" fmla="*/ 343 w 405"/>
                <a:gd name="T47" fmla="*/ 50 h 314"/>
                <a:gd name="T48" fmla="*/ 352 w 405"/>
                <a:gd name="T49" fmla="*/ 62 h 314"/>
                <a:gd name="T50" fmla="*/ 368 w 405"/>
                <a:gd name="T51" fmla="*/ 74 h 314"/>
                <a:gd name="T52" fmla="*/ 382 w 405"/>
                <a:gd name="T53" fmla="*/ 85 h 314"/>
                <a:gd name="T54" fmla="*/ 390 w 405"/>
                <a:gd name="T55" fmla="*/ 93 h 314"/>
                <a:gd name="T56" fmla="*/ 396 w 405"/>
                <a:gd name="T57" fmla="*/ 115 h 314"/>
                <a:gd name="T58" fmla="*/ 398 w 405"/>
                <a:gd name="T59" fmla="*/ 143 h 314"/>
                <a:gd name="T60" fmla="*/ 398 w 405"/>
                <a:gd name="T61" fmla="*/ 170 h 314"/>
                <a:gd name="T62" fmla="*/ 402 w 405"/>
                <a:gd name="T63" fmla="*/ 196 h 314"/>
                <a:gd name="T64" fmla="*/ 398 w 405"/>
                <a:gd name="T65" fmla="*/ 217 h 314"/>
                <a:gd name="T66" fmla="*/ 382 w 405"/>
                <a:gd name="T67" fmla="*/ 226 h 314"/>
                <a:gd name="T68" fmla="*/ 365 w 405"/>
                <a:gd name="T69" fmla="*/ 241 h 314"/>
                <a:gd name="T70" fmla="*/ 363 w 405"/>
                <a:gd name="T71" fmla="*/ 237 h 314"/>
                <a:gd name="T72" fmla="*/ 358 w 405"/>
                <a:gd name="T73" fmla="*/ 233 h 314"/>
                <a:gd name="T74" fmla="*/ 342 w 405"/>
                <a:gd name="T75" fmla="*/ 227 h 314"/>
                <a:gd name="T76" fmla="*/ 319 w 405"/>
                <a:gd name="T77" fmla="*/ 223 h 314"/>
                <a:gd name="T78" fmla="*/ 152 w 405"/>
                <a:gd name="T79" fmla="*/ 241 h 314"/>
                <a:gd name="T80" fmla="*/ 150 w 405"/>
                <a:gd name="T81" fmla="*/ 257 h 314"/>
                <a:gd name="T82" fmla="*/ 150 w 405"/>
                <a:gd name="T83" fmla="*/ 274 h 314"/>
                <a:gd name="T84" fmla="*/ 152 w 405"/>
                <a:gd name="T85" fmla="*/ 314 h 314"/>
                <a:gd name="T86" fmla="*/ 139 w 405"/>
                <a:gd name="T87" fmla="*/ 312 h 314"/>
                <a:gd name="T88" fmla="*/ 126 w 405"/>
                <a:gd name="T89" fmla="*/ 305 h 314"/>
                <a:gd name="T90" fmla="*/ 100 w 405"/>
                <a:gd name="T91" fmla="*/ 290 h 314"/>
                <a:gd name="T92" fmla="*/ 89 w 405"/>
                <a:gd name="T93" fmla="*/ 307 h 314"/>
                <a:gd name="T94" fmla="*/ 82 w 405"/>
                <a:gd name="T95" fmla="*/ 312 h 314"/>
                <a:gd name="T96" fmla="*/ 73 w 405"/>
                <a:gd name="T97" fmla="*/ 314 h 314"/>
                <a:gd name="T98" fmla="*/ 60 w 405"/>
                <a:gd name="T99" fmla="*/ 311 h 314"/>
                <a:gd name="T100" fmla="*/ 47 w 405"/>
                <a:gd name="T101" fmla="*/ 302 h 314"/>
                <a:gd name="T102" fmla="*/ 28 w 405"/>
                <a:gd name="T103" fmla="*/ 291 h 314"/>
                <a:gd name="T104" fmla="*/ 0 w 405"/>
                <a:gd name="T105" fmla="*/ 28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83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84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56 h 105"/>
                <a:gd name="T2" fmla="*/ 4 w 126"/>
                <a:gd name="T3" fmla="*/ 49 h 105"/>
                <a:gd name="T4" fmla="*/ 10 w 126"/>
                <a:gd name="T5" fmla="*/ 41 h 105"/>
                <a:gd name="T6" fmla="*/ 16 w 126"/>
                <a:gd name="T7" fmla="*/ 33 h 105"/>
                <a:gd name="T8" fmla="*/ 24 w 126"/>
                <a:gd name="T9" fmla="*/ 25 h 105"/>
                <a:gd name="T10" fmla="*/ 37 w 126"/>
                <a:gd name="T11" fmla="*/ 11 h 105"/>
                <a:gd name="T12" fmla="*/ 47 w 126"/>
                <a:gd name="T13" fmla="*/ 0 h 105"/>
                <a:gd name="T14" fmla="*/ 113 w 126"/>
                <a:gd name="T15" fmla="*/ 0 h 105"/>
                <a:gd name="T16" fmla="*/ 114 w 126"/>
                <a:gd name="T17" fmla="*/ 4 h 105"/>
                <a:gd name="T18" fmla="*/ 115 w 126"/>
                <a:gd name="T19" fmla="*/ 8 h 105"/>
                <a:gd name="T20" fmla="*/ 117 w 126"/>
                <a:gd name="T21" fmla="*/ 12 h 105"/>
                <a:gd name="T22" fmla="*/ 119 w 126"/>
                <a:gd name="T23" fmla="*/ 14 h 105"/>
                <a:gd name="T24" fmla="*/ 124 w 126"/>
                <a:gd name="T25" fmla="*/ 20 h 105"/>
                <a:gd name="T26" fmla="*/ 126 w 126"/>
                <a:gd name="T27" fmla="*/ 24 h 105"/>
                <a:gd name="T28" fmla="*/ 126 w 126"/>
                <a:gd name="T29" fmla="*/ 32 h 105"/>
                <a:gd name="T30" fmla="*/ 125 w 126"/>
                <a:gd name="T31" fmla="*/ 41 h 105"/>
                <a:gd name="T32" fmla="*/ 124 w 126"/>
                <a:gd name="T33" fmla="*/ 48 h 105"/>
                <a:gd name="T34" fmla="*/ 122 w 126"/>
                <a:gd name="T35" fmla="*/ 55 h 105"/>
                <a:gd name="T36" fmla="*/ 119 w 126"/>
                <a:gd name="T37" fmla="*/ 62 h 105"/>
                <a:gd name="T38" fmla="*/ 116 w 126"/>
                <a:gd name="T39" fmla="*/ 69 h 105"/>
                <a:gd name="T40" fmla="*/ 112 w 126"/>
                <a:gd name="T41" fmla="*/ 75 h 105"/>
                <a:gd name="T42" fmla="*/ 108 w 126"/>
                <a:gd name="T43" fmla="*/ 81 h 105"/>
                <a:gd name="T44" fmla="*/ 104 w 126"/>
                <a:gd name="T45" fmla="*/ 86 h 105"/>
                <a:gd name="T46" fmla="*/ 99 w 126"/>
                <a:gd name="T47" fmla="*/ 90 h 105"/>
                <a:gd name="T48" fmla="*/ 93 w 126"/>
                <a:gd name="T49" fmla="*/ 94 h 105"/>
                <a:gd name="T50" fmla="*/ 88 w 126"/>
                <a:gd name="T51" fmla="*/ 99 h 105"/>
                <a:gd name="T52" fmla="*/ 81 w 126"/>
                <a:gd name="T53" fmla="*/ 101 h 105"/>
                <a:gd name="T54" fmla="*/ 74 w 126"/>
                <a:gd name="T55" fmla="*/ 103 h 105"/>
                <a:gd name="T56" fmla="*/ 67 w 126"/>
                <a:gd name="T57" fmla="*/ 105 h 105"/>
                <a:gd name="T58" fmla="*/ 60 w 126"/>
                <a:gd name="T59" fmla="*/ 105 h 105"/>
                <a:gd name="T60" fmla="*/ 48 w 126"/>
                <a:gd name="T61" fmla="*/ 104 h 105"/>
                <a:gd name="T62" fmla="*/ 38 w 126"/>
                <a:gd name="T63" fmla="*/ 102 h 105"/>
                <a:gd name="T64" fmla="*/ 31 w 126"/>
                <a:gd name="T65" fmla="*/ 98 h 105"/>
                <a:gd name="T66" fmla="*/ 24 w 126"/>
                <a:gd name="T67" fmla="*/ 92 h 105"/>
                <a:gd name="T68" fmla="*/ 20 w 126"/>
                <a:gd name="T69" fmla="*/ 86 h 105"/>
                <a:gd name="T70" fmla="*/ 16 w 126"/>
                <a:gd name="T71" fmla="*/ 78 h 105"/>
                <a:gd name="T72" fmla="*/ 14 w 126"/>
                <a:gd name="T73" fmla="*/ 70 h 105"/>
                <a:gd name="T74" fmla="*/ 13 w 126"/>
                <a:gd name="T75" fmla="*/ 62 h 105"/>
                <a:gd name="T76" fmla="*/ 0 w 126"/>
                <a:gd name="T77" fmla="*/ 5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84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671 w 684"/>
                <a:gd name="T1" fmla="*/ 573 h 998"/>
                <a:gd name="T2" fmla="*/ 680 w 684"/>
                <a:gd name="T3" fmla="*/ 550 h 998"/>
                <a:gd name="T4" fmla="*/ 671 w 684"/>
                <a:gd name="T5" fmla="*/ 491 h 998"/>
                <a:gd name="T6" fmla="*/ 659 w 684"/>
                <a:gd name="T7" fmla="*/ 423 h 998"/>
                <a:gd name="T8" fmla="*/ 678 w 684"/>
                <a:gd name="T9" fmla="*/ 389 h 998"/>
                <a:gd name="T10" fmla="*/ 557 w 684"/>
                <a:gd name="T11" fmla="*/ 361 h 998"/>
                <a:gd name="T12" fmla="*/ 533 w 684"/>
                <a:gd name="T13" fmla="*/ 326 h 998"/>
                <a:gd name="T14" fmla="*/ 462 w 684"/>
                <a:gd name="T15" fmla="*/ 310 h 998"/>
                <a:gd name="T16" fmla="*/ 402 w 684"/>
                <a:gd name="T17" fmla="*/ 270 h 998"/>
                <a:gd name="T18" fmla="*/ 375 w 684"/>
                <a:gd name="T19" fmla="*/ 201 h 998"/>
                <a:gd name="T20" fmla="*/ 375 w 684"/>
                <a:gd name="T21" fmla="*/ 133 h 998"/>
                <a:gd name="T22" fmla="*/ 395 w 684"/>
                <a:gd name="T23" fmla="*/ 84 h 998"/>
                <a:gd name="T24" fmla="*/ 435 w 684"/>
                <a:gd name="T25" fmla="*/ 48 h 998"/>
                <a:gd name="T26" fmla="*/ 463 w 684"/>
                <a:gd name="T27" fmla="*/ 11 h 998"/>
                <a:gd name="T28" fmla="*/ 389 w 684"/>
                <a:gd name="T29" fmla="*/ 39 h 998"/>
                <a:gd name="T30" fmla="*/ 335 w 684"/>
                <a:gd name="T31" fmla="*/ 68 h 998"/>
                <a:gd name="T32" fmla="*/ 304 w 684"/>
                <a:gd name="T33" fmla="*/ 78 h 998"/>
                <a:gd name="T34" fmla="*/ 278 w 684"/>
                <a:gd name="T35" fmla="*/ 84 h 998"/>
                <a:gd name="T36" fmla="*/ 241 w 684"/>
                <a:gd name="T37" fmla="*/ 81 h 998"/>
                <a:gd name="T38" fmla="*/ 217 w 684"/>
                <a:gd name="T39" fmla="*/ 108 h 998"/>
                <a:gd name="T40" fmla="*/ 196 w 684"/>
                <a:gd name="T41" fmla="*/ 175 h 998"/>
                <a:gd name="T42" fmla="*/ 157 w 684"/>
                <a:gd name="T43" fmla="*/ 227 h 998"/>
                <a:gd name="T44" fmla="*/ 107 w 684"/>
                <a:gd name="T45" fmla="*/ 284 h 998"/>
                <a:gd name="T46" fmla="*/ 90 w 684"/>
                <a:gd name="T47" fmla="*/ 317 h 998"/>
                <a:gd name="T48" fmla="*/ 86 w 684"/>
                <a:gd name="T49" fmla="*/ 356 h 998"/>
                <a:gd name="T50" fmla="*/ 97 w 684"/>
                <a:gd name="T51" fmla="*/ 382 h 998"/>
                <a:gd name="T52" fmla="*/ 97 w 684"/>
                <a:gd name="T53" fmla="*/ 451 h 998"/>
                <a:gd name="T54" fmla="*/ 95 w 684"/>
                <a:gd name="T55" fmla="*/ 525 h 998"/>
                <a:gd name="T56" fmla="*/ 72 w 684"/>
                <a:gd name="T57" fmla="*/ 563 h 998"/>
                <a:gd name="T58" fmla="*/ 37 w 684"/>
                <a:gd name="T59" fmla="*/ 592 h 998"/>
                <a:gd name="T60" fmla="*/ 11 w 684"/>
                <a:gd name="T61" fmla="*/ 612 h 998"/>
                <a:gd name="T62" fmla="*/ 30 w 684"/>
                <a:gd name="T63" fmla="*/ 668 h 998"/>
                <a:gd name="T64" fmla="*/ 123 w 684"/>
                <a:gd name="T65" fmla="*/ 725 h 998"/>
                <a:gd name="T66" fmla="*/ 175 w 684"/>
                <a:gd name="T67" fmla="*/ 728 h 998"/>
                <a:gd name="T68" fmla="*/ 234 w 684"/>
                <a:gd name="T69" fmla="*/ 746 h 998"/>
                <a:gd name="T70" fmla="*/ 299 w 684"/>
                <a:gd name="T71" fmla="*/ 795 h 998"/>
                <a:gd name="T72" fmla="*/ 337 w 684"/>
                <a:gd name="T73" fmla="*/ 850 h 998"/>
                <a:gd name="T74" fmla="*/ 367 w 684"/>
                <a:gd name="T75" fmla="*/ 881 h 998"/>
                <a:gd name="T76" fmla="*/ 412 w 684"/>
                <a:gd name="T77" fmla="*/ 886 h 998"/>
                <a:gd name="T78" fmla="*/ 462 w 684"/>
                <a:gd name="T79" fmla="*/ 876 h 998"/>
                <a:gd name="T80" fmla="*/ 492 w 684"/>
                <a:gd name="T81" fmla="*/ 878 h 998"/>
                <a:gd name="T82" fmla="*/ 515 w 684"/>
                <a:gd name="T83" fmla="*/ 904 h 998"/>
                <a:gd name="T84" fmla="*/ 513 w 684"/>
                <a:gd name="T85" fmla="*/ 922 h 998"/>
                <a:gd name="T86" fmla="*/ 488 w 684"/>
                <a:gd name="T87" fmla="*/ 937 h 998"/>
                <a:gd name="T88" fmla="*/ 488 w 684"/>
                <a:gd name="T89" fmla="*/ 963 h 998"/>
                <a:gd name="T90" fmla="*/ 511 w 684"/>
                <a:gd name="T91" fmla="*/ 994 h 998"/>
                <a:gd name="T92" fmla="*/ 542 w 684"/>
                <a:gd name="T93" fmla="*/ 962 h 998"/>
                <a:gd name="T94" fmla="*/ 566 w 684"/>
                <a:gd name="T95" fmla="*/ 861 h 998"/>
                <a:gd name="T96" fmla="*/ 571 w 684"/>
                <a:gd name="T97" fmla="*/ 803 h 998"/>
                <a:gd name="T98" fmla="*/ 555 w 684"/>
                <a:gd name="T99" fmla="*/ 771 h 998"/>
                <a:gd name="T100" fmla="*/ 523 w 684"/>
                <a:gd name="T101" fmla="*/ 749 h 998"/>
                <a:gd name="T102" fmla="*/ 521 w 684"/>
                <a:gd name="T103" fmla="*/ 723 h 998"/>
                <a:gd name="T104" fmla="*/ 566 w 684"/>
                <a:gd name="T105" fmla="*/ 700 h 998"/>
                <a:gd name="T106" fmla="*/ 556 w 684"/>
                <a:gd name="T107" fmla="*/ 665 h 998"/>
                <a:gd name="T108" fmla="*/ 556 w 684"/>
                <a:gd name="T109" fmla="*/ 649 h 998"/>
                <a:gd name="T110" fmla="*/ 655 w 684"/>
                <a:gd name="T111" fmla="*/ 62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84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429 w 429"/>
                <a:gd name="T1" fmla="*/ 22 h 524"/>
                <a:gd name="T2" fmla="*/ 428 w 429"/>
                <a:gd name="T3" fmla="*/ 43 h 524"/>
                <a:gd name="T4" fmla="*/ 424 w 429"/>
                <a:gd name="T5" fmla="*/ 54 h 524"/>
                <a:gd name="T6" fmla="*/ 415 w 429"/>
                <a:gd name="T7" fmla="*/ 67 h 524"/>
                <a:gd name="T8" fmla="*/ 413 w 429"/>
                <a:gd name="T9" fmla="*/ 81 h 524"/>
                <a:gd name="T10" fmla="*/ 414 w 429"/>
                <a:gd name="T11" fmla="*/ 160 h 524"/>
                <a:gd name="T12" fmla="*/ 408 w 429"/>
                <a:gd name="T13" fmla="*/ 207 h 524"/>
                <a:gd name="T14" fmla="*/ 396 w 429"/>
                <a:gd name="T15" fmla="*/ 241 h 524"/>
                <a:gd name="T16" fmla="*/ 372 w 429"/>
                <a:gd name="T17" fmla="*/ 278 h 524"/>
                <a:gd name="T18" fmla="*/ 338 w 429"/>
                <a:gd name="T19" fmla="*/ 309 h 524"/>
                <a:gd name="T20" fmla="*/ 319 w 429"/>
                <a:gd name="T21" fmla="*/ 333 h 524"/>
                <a:gd name="T22" fmla="*/ 312 w 429"/>
                <a:gd name="T23" fmla="*/ 412 h 524"/>
                <a:gd name="T24" fmla="*/ 304 w 429"/>
                <a:gd name="T25" fmla="*/ 439 h 524"/>
                <a:gd name="T26" fmla="*/ 290 w 429"/>
                <a:gd name="T27" fmla="*/ 448 h 524"/>
                <a:gd name="T28" fmla="*/ 269 w 429"/>
                <a:gd name="T29" fmla="*/ 455 h 524"/>
                <a:gd name="T30" fmla="*/ 253 w 429"/>
                <a:gd name="T31" fmla="*/ 472 h 524"/>
                <a:gd name="T32" fmla="*/ 234 w 429"/>
                <a:gd name="T33" fmla="*/ 500 h 524"/>
                <a:gd name="T34" fmla="*/ 223 w 429"/>
                <a:gd name="T35" fmla="*/ 505 h 524"/>
                <a:gd name="T36" fmla="*/ 201 w 429"/>
                <a:gd name="T37" fmla="*/ 504 h 524"/>
                <a:gd name="T38" fmla="*/ 189 w 429"/>
                <a:gd name="T39" fmla="*/ 498 h 524"/>
                <a:gd name="T40" fmla="*/ 145 w 429"/>
                <a:gd name="T41" fmla="*/ 500 h 524"/>
                <a:gd name="T42" fmla="*/ 123 w 429"/>
                <a:gd name="T43" fmla="*/ 500 h 524"/>
                <a:gd name="T44" fmla="*/ 113 w 429"/>
                <a:gd name="T45" fmla="*/ 494 h 524"/>
                <a:gd name="T46" fmla="*/ 95 w 429"/>
                <a:gd name="T47" fmla="*/ 493 h 524"/>
                <a:gd name="T48" fmla="*/ 78 w 429"/>
                <a:gd name="T49" fmla="*/ 502 h 524"/>
                <a:gd name="T50" fmla="*/ 62 w 429"/>
                <a:gd name="T51" fmla="*/ 519 h 524"/>
                <a:gd name="T52" fmla="*/ 27 w 429"/>
                <a:gd name="T53" fmla="*/ 491 h 524"/>
                <a:gd name="T54" fmla="*/ 6 w 429"/>
                <a:gd name="T55" fmla="*/ 447 h 524"/>
                <a:gd name="T56" fmla="*/ 25 w 429"/>
                <a:gd name="T57" fmla="*/ 430 h 524"/>
                <a:gd name="T58" fmla="*/ 42 w 429"/>
                <a:gd name="T59" fmla="*/ 424 h 524"/>
                <a:gd name="T60" fmla="*/ 61 w 429"/>
                <a:gd name="T61" fmla="*/ 428 h 524"/>
                <a:gd name="T62" fmla="*/ 58 w 429"/>
                <a:gd name="T63" fmla="*/ 418 h 524"/>
                <a:gd name="T64" fmla="*/ 45 w 429"/>
                <a:gd name="T65" fmla="*/ 386 h 524"/>
                <a:gd name="T66" fmla="*/ 47 w 429"/>
                <a:gd name="T67" fmla="*/ 366 h 524"/>
                <a:gd name="T68" fmla="*/ 57 w 429"/>
                <a:gd name="T69" fmla="*/ 356 h 524"/>
                <a:gd name="T70" fmla="*/ 71 w 429"/>
                <a:gd name="T71" fmla="*/ 352 h 524"/>
                <a:gd name="T72" fmla="*/ 89 w 429"/>
                <a:gd name="T73" fmla="*/ 337 h 524"/>
                <a:gd name="T74" fmla="*/ 104 w 429"/>
                <a:gd name="T75" fmla="*/ 333 h 524"/>
                <a:gd name="T76" fmla="*/ 115 w 429"/>
                <a:gd name="T77" fmla="*/ 342 h 524"/>
                <a:gd name="T78" fmla="*/ 135 w 429"/>
                <a:gd name="T79" fmla="*/ 359 h 524"/>
                <a:gd name="T80" fmla="*/ 154 w 429"/>
                <a:gd name="T81" fmla="*/ 351 h 524"/>
                <a:gd name="T82" fmla="*/ 181 w 429"/>
                <a:gd name="T83" fmla="*/ 353 h 524"/>
                <a:gd name="T84" fmla="*/ 199 w 429"/>
                <a:gd name="T85" fmla="*/ 340 h 524"/>
                <a:gd name="T86" fmla="*/ 210 w 429"/>
                <a:gd name="T87" fmla="*/ 315 h 524"/>
                <a:gd name="T88" fmla="*/ 213 w 429"/>
                <a:gd name="T89" fmla="*/ 290 h 524"/>
                <a:gd name="T90" fmla="*/ 215 w 429"/>
                <a:gd name="T91" fmla="*/ 269 h 524"/>
                <a:gd name="T92" fmla="*/ 201 w 429"/>
                <a:gd name="T93" fmla="*/ 236 h 524"/>
                <a:gd name="T94" fmla="*/ 188 w 429"/>
                <a:gd name="T95" fmla="*/ 203 h 524"/>
                <a:gd name="T96" fmla="*/ 207 w 429"/>
                <a:gd name="T97" fmla="*/ 177 h 524"/>
                <a:gd name="T98" fmla="*/ 210 w 429"/>
                <a:gd name="T99" fmla="*/ 164 h 524"/>
                <a:gd name="T100" fmla="*/ 200 w 429"/>
                <a:gd name="T101" fmla="*/ 155 h 524"/>
                <a:gd name="T102" fmla="*/ 197 w 429"/>
                <a:gd name="T103" fmla="*/ 137 h 524"/>
                <a:gd name="T104" fmla="*/ 188 w 429"/>
                <a:gd name="T105" fmla="*/ 129 h 524"/>
                <a:gd name="T106" fmla="*/ 161 w 429"/>
                <a:gd name="T107" fmla="*/ 132 h 524"/>
                <a:gd name="T108" fmla="*/ 137 w 429"/>
                <a:gd name="T109" fmla="*/ 131 h 524"/>
                <a:gd name="T110" fmla="*/ 125 w 429"/>
                <a:gd name="T111" fmla="*/ 119 h 524"/>
                <a:gd name="T112" fmla="*/ 123 w 429"/>
                <a:gd name="T113" fmla="*/ 103 h 524"/>
                <a:gd name="T114" fmla="*/ 132 w 429"/>
                <a:gd name="T115" fmla="*/ 76 h 524"/>
                <a:gd name="T116" fmla="*/ 306 w 429"/>
                <a:gd name="T117" fmla="*/ 38 h 524"/>
                <a:gd name="T118" fmla="*/ 323 w 429"/>
                <a:gd name="T119" fmla="*/ 17 h 524"/>
                <a:gd name="T120" fmla="*/ 343 w 429"/>
                <a:gd name="T121" fmla="*/ 7 h 524"/>
                <a:gd name="T122" fmla="*/ 374 w 429"/>
                <a:gd name="T123" fmla="*/ 5 h 524"/>
                <a:gd name="T124" fmla="*/ 408 w 429"/>
                <a:gd name="T125" fmla="*/ 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84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84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84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84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 h 55"/>
                <a:gd name="T2" fmla="*/ 0 w 60"/>
                <a:gd name="T3" fmla="*/ 24 h 55"/>
                <a:gd name="T4" fmla="*/ 5 w 60"/>
                <a:gd name="T5" fmla="*/ 32 h 55"/>
                <a:gd name="T6" fmla="*/ 10 w 60"/>
                <a:gd name="T7" fmla="*/ 40 h 55"/>
                <a:gd name="T8" fmla="*/ 16 w 60"/>
                <a:gd name="T9" fmla="*/ 45 h 55"/>
                <a:gd name="T10" fmla="*/ 21 w 60"/>
                <a:gd name="T11" fmla="*/ 49 h 55"/>
                <a:gd name="T12" fmla="*/ 27 w 60"/>
                <a:gd name="T13" fmla="*/ 52 h 55"/>
                <a:gd name="T14" fmla="*/ 33 w 60"/>
                <a:gd name="T15" fmla="*/ 54 h 55"/>
                <a:gd name="T16" fmla="*/ 40 w 60"/>
                <a:gd name="T17" fmla="*/ 55 h 55"/>
                <a:gd name="T18" fmla="*/ 46 w 60"/>
                <a:gd name="T19" fmla="*/ 55 h 55"/>
                <a:gd name="T20" fmla="*/ 53 w 60"/>
                <a:gd name="T21" fmla="*/ 52 h 55"/>
                <a:gd name="T22" fmla="*/ 60 w 60"/>
                <a:gd name="T23" fmla="*/ 49 h 55"/>
                <a:gd name="T24" fmla="*/ 50 w 60"/>
                <a:gd name="T25" fmla="*/ 34 h 55"/>
                <a:gd name="T26" fmla="*/ 42 w 60"/>
                <a:gd name="T27" fmla="*/ 22 h 55"/>
                <a:gd name="T28" fmla="*/ 39 w 60"/>
                <a:gd name="T29" fmla="*/ 17 h 55"/>
                <a:gd name="T30" fmla="*/ 35 w 60"/>
                <a:gd name="T31" fmla="*/ 12 h 55"/>
                <a:gd name="T32" fmla="*/ 34 w 60"/>
                <a:gd name="T33" fmla="*/ 6 h 55"/>
                <a:gd name="T34" fmla="*/ 33 w 60"/>
                <a:gd name="T35" fmla="*/ 0 h 55"/>
                <a:gd name="T36" fmla="*/ 23 w 60"/>
                <a:gd name="T37" fmla="*/ 1 h 55"/>
                <a:gd name="T38" fmla="*/ 15 w 60"/>
                <a:gd name="T39" fmla="*/ 3 h 55"/>
                <a:gd name="T40" fmla="*/ 7 w 60"/>
                <a:gd name="T41" fmla="*/ 5 h 55"/>
                <a:gd name="T42" fmla="*/ 0 w 60"/>
                <a:gd name="T43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84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84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84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7 w 40"/>
                <a:gd name="T1" fmla="*/ 31 h 93"/>
                <a:gd name="T2" fmla="*/ 10 w 40"/>
                <a:gd name="T3" fmla="*/ 30 h 93"/>
                <a:gd name="T4" fmla="*/ 14 w 40"/>
                <a:gd name="T5" fmla="*/ 26 h 93"/>
                <a:gd name="T6" fmla="*/ 20 w 40"/>
                <a:gd name="T7" fmla="*/ 20 h 93"/>
                <a:gd name="T8" fmla="*/ 25 w 40"/>
                <a:gd name="T9" fmla="*/ 15 h 93"/>
                <a:gd name="T10" fmla="*/ 35 w 40"/>
                <a:gd name="T11" fmla="*/ 4 h 93"/>
                <a:gd name="T12" fmla="*/ 40 w 40"/>
                <a:gd name="T13" fmla="*/ 0 h 93"/>
                <a:gd name="T14" fmla="*/ 37 w 40"/>
                <a:gd name="T15" fmla="*/ 26 h 93"/>
                <a:gd name="T16" fmla="*/ 35 w 40"/>
                <a:gd name="T17" fmla="*/ 53 h 93"/>
                <a:gd name="T18" fmla="*/ 34 w 40"/>
                <a:gd name="T19" fmla="*/ 65 h 93"/>
                <a:gd name="T20" fmla="*/ 34 w 40"/>
                <a:gd name="T21" fmla="*/ 77 h 93"/>
                <a:gd name="T22" fmla="*/ 35 w 40"/>
                <a:gd name="T23" fmla="*/ 82 h 93"/>
                <a:gd name="T24" fmla="*/ 36 w 40"/>
                <a:gd name="T25" fmla="*/ 86 h 93"/>
                <a:gd name="T26" fmla="*/ 37 w 40"/>
                <a:gd name="T27" fmla="*/ 90 h 93"/>
                <a:gd name="T28" fmla="*/ 40 w 40"/>
                <a:gd name="T29" fmla="*/ 93 h 93"/>
                <a:gd name="T30" fmla="*/ 26 w 40"/>
                <a:gd name="T31" fmla="*/ 93 h 93"/>
                <a:gd name="T32" fmla="*/ 13 w 40"/>
                <a:gd name="T33" fmla="*/ 93 h 93"/>
                <a:gd name="T34" fmla="*/ 11 w 40"/>
                <a:gd name="T35" fmla="*/ 92 h 93"/>
                <a:gd name="T36" fmla="*/ 8 w 40"/>
                <a:gd name="T37" fmla="*/ 91 h 93"/>
                <a:gd name="T38" fmla="*/ 6 w 40"/>
                <a:gd name="T39" fmla="*/ 88 h 93"/>
                <a:gd name="T40" fmla="*/ 4 w 40"/>
                <a:gd name="T41" fmla="*/ 86 h 93"/>
                <a:gd name="T42" fmla="*/ 1 w 40"/>
                <a:gd name="T43" fmla="*/ 80 h 93"/>
                <a:gd name="T44" fmla="*/ 0 w 40"/>
                <a:gd name="T45" fmla="*/ 73 h 93"/>
                <a:gd name="T46" fmla="*/ 1 w 40"/>
                <a:gd name="T47" fmla="*/ 64 h 93"/>
                <a:gd name="T48" fmla="*/ 3 w 40"/>
                <a:gd name="T49" fmla="*/ 50 h 93"/>
                <a:gd name="T50" fmla="*/ 6 w 40"/>
                <a:gd name="T51" fmla="*/ 37 h 93"/>
                <a:gd name="T52" fmla="*/ 7 w 40"/>
                <a:gd name="T5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85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149 w 664"/>
                <a:gd name="T1" fmla="*/ 445 h 518"/>
                <a:gd name="T2" fmla="*/ 151 w 664"/>
                <a:gd name="T3" fmla="*/ 431 h 518"/>
                <a:gd name="T4" fmla="*/ 146 w 664"/>
                <a:gd name="T5" fmla="*/ 400 h 518"/>
                <a:gd name="T6" fmla="*/ 151 w 664"/>
                <a:gd name="T7" fmla="*/ 353 h 518"/>
                <a:gd name="T8" fmla="*/ 146 w 664"/>
                <a:gd name="T9" fmla="*/ 298 h 518"/>
                <a:gd name="T10" fmla="*/ 134 w 664"/>
                <a:gd name="T11" fmla="*/ 251 h 518"/>
                <a:gd name="T12" fmla="*/ 109 w 664"/>
                <a:gd name="T13" fmla="*/ 241 h 518"/>
                <a:gd name="T14" fmla="*/ 20 w 664"/>
                <a:gd name="T15" fmla="*/ 192 h 518"/>
                <a:gd name="T16" fmla="*/ 24 w 664"/>
                <a:gd name="T17" fmla="*/ 171 h 518"/>
                <a:gd name="T18" fmla="*/ 36 w 664"/>
                <a:gd name="T19" fmla="*/ 159 h 518"/>
                <a:gd name="T20" fmla="*/ 48 w 664"/>
                <a:gd name="T21" fmla="*/ 148 h 518"/>
                <a:gd name="T22" fmla="*/ 100 w 664"/>
                <a:gd name="T23" fmla="*/ 155 h 518"/>
                <a:gd name="T24" fmla="*/ 125 w 664"/>
                <a:gd name="T25" fmla="*/ 152 h 518"/>
                <a:gd name="T26" fmla="*/ 147 w 664"/>
                <a:gd name="T27" fmla="*/ 157 h 518"/>
                <a:gd name="T28" fmla="*/ 165 w 664"/>
                <a:gd name="T29" fmla="*/ 94 h 518"/>
                <a:gd name="T30" fmla="*/ 185 w 664"/>
                <a:gd name="T31" fmla="*/ 109 h 518"/>
                <a:gd name="T32" fmla="*/ 207 w 664"/>
                <a:gd name="T33" fmla="*/ 110 h 518"/>
                <a:gd name="T34" fmla="*/ 236 w 664"/>
                <a:gd name="T35" fmla="*/ 99 h 518"/>
                <a:gd name="T36" fmla="*/ 264 w 664"/>
                <a:gd name="T37" fmla="*/ 80 h 518"/>
                <a:gd name="T38" fmla="*/ 289 w 664"/>
                <a:gd name="T39" fmla="*/ 57 h 518"/>
                <a:gd name="T40" fmla="*/ 308 w 664"/>
                <a:gd name="T41" fmla="*/ 32 h 518"/>
                <a:gd name="T42" fmla="*/ 318 w 664"/>
                <a:gd name="T43" fmla="*/ 12 h 518"/>
                <a:gd name="T44" fmla="*/ 370 w 664"/>
                <a:gd name="T45" fmla="*/ 4 h 518"/>
                <a:gd name="T46" fmla="*/ 404 w 664"/>
                <a:gd name="T47" fmla="*/ 32 h 518"/>
                <a:gd name="T48" fmla="*/ 457 w 664"/>
                <a:gd name="T49" fmla="*/ 61 h 518"/>
                <a:gd name="T50" fmla="*/ 511 w 664"/>
                <a:gd name="T51" fmla="*/ 90 h 518"/>
                <a:gd name="T52" fmla="*/ 552 w 664"/>
                <a:gd name="T53" fmla="*/ 107 h 518"/>
                <a:gd name="T54" fmla="*/ 578 w 664"/>
                <a:gd name="T55" fmla="*/ 116 h 518"/>
                <a:gd name="T56" fmla="*/ 623 w 664"/>
                <a:gd name="T57" fmla="*/ 121 h 518"/>
                <a:gd name="T58" fmla="*/ 658 w 664"/>
                <a:gd name="T59" fmla="*/ 136 h 518"/>
                <a:gd name="T60" fmla="*/ 645 w 664"/>
                <a:gd name="T61" fmla="*/ 166 h 518"/>
                <a:gd name="T62" fmla="*/ 620 w 664"/>
                <a:gd name="T63" fmla="*/ 236 h 518"/>
                <a:gd name="T64" fmla="*/ 598 w 664"/>
                <a:gd name="T65" fmla="*/ 272 h 518"/>
                <a:gd name="T66" fmla="*/ 585 w 664"/>
                <a:gd name="T67" fmla="*/ 286 h 518"/>
                <a:gd name="T68" fmla="*/ 599 w 664"/>
                <a:gd name="T69" fmla="*/ 298 h 518"/>
                <a:gd name="T70" fmla="*/ 618 w 664"/>
                <a:gd name="T71" fmla="*/ 307 h 518"/>
                <a:gd name="T72" fmla="*/ 623 w 664"/>
                <a:gd name="T73" fmla="*/ 334 h 518"/>
                <a:gd name="T74" fmla="*/ 620 w 664"/>
                <a:gd name="T75" fmla="*/ 347 h 518"/>
                <a:gd name="T76" fmla="*/ 618 w 664"/>
                <a:gd name="T77" fmla="*/ 372 h 518"/>
                <a:gd name="T78" fmla="*/ 622 w 664"/>
                <a:gd name="T79" fmla="*/ 399 h 518"/>
                <a:gd name="T80" fmla="*/ 632 w 664"/>
                <a:gd name="T81" fmla="*/ 423 h 518"/>
                <a:gd name="T82" fmla="*/ 608 w 664"/>
                <a:gd name="T83" fmla="*/ 457 h 518"/>
                <a:gd name="T84" fmla="*/ 569 w 664"/>
                <a:gd name="T85" fmla="*/ 484 h 518"/>
                <a:gd name="T86" fmla="*/ 542 w 664"/>
                <a:gd name="T87" fmla="*/ 489 h 518"/>
                <a:gd name="T88" fmla="*/ 509 w 664"/>
                <a:gd name="T89" fmla="*/ 481 h 518"/>
                <a:gd name="T90" fmla="*/ 477 w 664"/>
                <a:gd name="T91" fmla="*/ 460 h 518"/>
                <a:gd name="T92" fmla="*/ 463 w 664"/>
                <a:gd name="T93" fmla="*/ 456 h 518"/>
                <a:gd name="T94" fmla="*/ 443 w 664"/>
                <a:gd name="T95" fmla="*/ 457 h 518"/>
                <a:gd name="T96" fmla="*/ 423 w 664"/>
                <a:gd name="T97" fmla="*/ 465 h 518"/>
                <a:gd name="T98" fmla="*/ 406 w 664"/>
                <a:gd name="T99" fmla="*/ 477 h 518"/>
                <a:gd name="T100" fmla="*/ 388 w 664"/>
                <a:gd name="T101" fmla="*/ 503 h 518"/>
                <a:gd name="T102" fmla="*/ 385 w 664"/>
                <a:gd name="T103" fmla="*/ 517 h 518"/>
                <a:gd name="T104" fmla="*/ 333 w 664"/>
                <a:gd name="T105" fmla="*/ 515 h 518"/>
                <a:gd name="T106" fmla="*/ 317 w 664"/>
                <a:gd name="T107" fmla="*/ 507 h 518"/>
                <a:gd name="T108" fmla="*/ 307 w 664"/>
                <a:gd name="T109" fmla="*/ 500 h 518"/>
                <a:gd name="T110" fmla="*/ 296 w 664"/>
                <a:gd name="T111" fmla="*/ 508 h 518"/>
                <a:gd name="T112" fmla="*/ 287 w 664"/>
                <a:gd name="T113" fmla="*/ 516 h 518"/>
                <a:gd name="T114" fmla="*/ 268 w 664"/>
                <a:gd name="T115" fmla="*/ 516 h 518"/>
                <a:gd name="T116" fmla="*/ 227 w 664"/>
                <a:gd name="T117" fmla="*/ 506 h 518"/>
                <a:gd name="T118" fmla="*/ 185 w 664"/>
                <a:gd name="T119" fmla="*/ 487 h 518"/>
                <a:gd name="T120" fmla="*/ 160 w 664"/>
                <a:gd name="T121" fmla="*/ 469 h 518"/>
                <a:gd name="T122" fmla="*/ 146 w 664"/>
                <a:gd name="T123" fmla="*/ 45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85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332 w 352"/>
                <a:gd name="T1" fmla="*/ 91 h 153"/>
                <a:gd name="T2" fmla="*/ 352 w 352"/>
                <a:gd name="T3" fmla="*/ 153 h 153"/>
                <a:gd name="T4" fmla="*/ 326 w 352"/>
                <a:gd name="T5" fmla="*/ 141 h 153"/>
                <a:gd name="T6" fmla="*/ 299 w 352"/>
                <a:gd name="T7" fmla="*/ 129 h 153"/>
                <a:gd name="T8" fmla="*/ 266 w 352"/>
                <a:gd name="T9" fmla="*/ 141 h 153"/>
                <a:gd name="T10" fmla="*/ 232 w 352"/>
                <a:gd name="T11" fmla="*/ 141 h 153"/>
                <a:gd name="T12" fmla="*/ 227 w 352"/>
                <a:gd name="T13" fmla="*/ 135 h 153"/>
                <a:gd name="T14" fmla="*/ 226 w 352"/>
                <a:gd name="T15" fmla="*/ 135 h 153"/>
                <a:gd name="T16" fmla="*/ 219 w 352"/>
                <a:gd name="T17" fmla="*/ 129 h 153"/>
                <a:gd name="T18" fmla="*/ 213 w 352"/>
                <a:gd name="T19" fmla="*/ 125 h 153"/>
                <a:gd name="T20" fmla="*/ 205 w 352"/>
                <a:gd name="T21" fmla="*/ 121 h 153"/>
                <a:gd name="T22" fmla="*/ 197 w 352"/>
                <a:gd name="T23" fmla="*/ 118 h 153"/>
                <a:gd name="T24" fmla="*/ 181 w 352"/>
                <a:gd name="T25" fmla="*/ 113 h 153"/>
                <a:gd name="T26" fmla="*/ 163 w 352"/>
                <a:gd name="T27" fmla="*/ 110 h 153"/>
                <a:gd name="T28" fmla="*/ 126 w 352"/>
                <a:gd name="T29" fmla="*/ 107 h 153"/>
                <a:gd name="T30" fmla="*/ 86 w 352"/>
                <a:gd name="T31" fmla="*/ 104 h 153"/>
                <a:gd name="T32" fmla="*/ 85 w 352"/>
                <a:gd name="T33" fmla="*/ 94 h 153"/>
                <a:gd name="T34" fmla="*/ 82 w 352"/>
                <a:gd name="T35" fmla="*/ 84 h 153"/>
                <a:gd name="T36" fmla="*/ 80 w 352"/>
                <a:gd name="T37" fmla="*/ 75 h 153"/>
                <a:gd name="T38" fmla="*/ 75 w 352"/>
                <a:gd name="T39" fmla="*/ 67 h 153"/>
                <a:gd name="T40" fmla="*/ 71 w 352"/>
                <a:gd name="T41" fmla="*/ 59 h 153"/>
                <a:gd name="T42" fmla="*/ 67 w 352"/>
                <a:gd name="T43" fmla="*/ 52 h 153"/>
                <a:gd name="T44" fmla="*/ 61 w 352"/>
                <a:gd name="T45" fmla="*/ 44 h 153"/>
                <a:gd name="T46" fmla="*/ 56 w 352"/>
                <a:gd name="T47" fmla="*/ 37 h 153"/>
                <a:gd name="T48" fmla="*/ 44 w 352"/>
                <a:gd name="T49" fmla="*/ 26 h 153"/>
                <a:gd name="T50" fmla="*/ 29 w 352"/>
                <a:gd name="T51" fmla="*/ 16 h 153"/>
                <a:gd name="T52" fmla="*/ 15 w 352"/>
                <a:gd name="T53" fmla="*/ 7 h 153"/>
                <a:gd name="T54" fmla="*/ 0 w 352"/>
                <a:gd name="T55" fmla="*/ 0 h 153"/>
                <a:gd name="T56" fmla="*/ 7 w 352"/>
                <a:gd name="T57" fmla="*/ 0 h 153"/>
                <a:gd name="T58" fmla="*/ 60 w 352"/>
                <a:gd name="T59" fmla="*/ 18 h 153"/>
                <a:gd name="T60" fmla="*/ 106 w 352"/>
                <a:gd name="T61" fmla="*/ 30 h 153"/>
                <a:gd name="T62" fmla="*/ 134 w 352"/>
                <a:gd name="T63" fmla="*/ 18 h 153"/>
                <a:gd name="T64" fmla="*/ 180 w 352"/>
                <a:gd name="T65" fmla="*/ 36 h 153"/>
                <a:gd name="T66" fmla="*/ 206 w 352"/>
                <a:gd name="T67" fmla="*/ 55 h 153"/>
                <a:gd name="T68" fmla="*/ 246 w 352"/>
                <a:gd name="T69" fmla="*/ 49 h 153"/>
                <a:gd name="T70" fmla="*/ 286 w 352"/>
                <a:gd name="T71" fmla="*/ 61 h 153"/>
                <a:gd name="T72" fmla="*/ 313 w 352"/>
                <a:gd name="T73" fmla="*/ 79 h 153"/>
                <a:gd name="T74" fmla="*/ 332 w 352"/>
                <a:gd name="T75" fmla="*/ 9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85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30 w 331"/>
                <a:gd name="T1" fmla="*/ 40 h 327"/>
                <a:gd name="T2" fmla="*/ 193 w 331"/>
                <a:gd name="T3" fmla="*/ 56 h 327"/>
                <a:gd name="T4" fmla="*/ 182 w 331"/>
                <a:gd name="T5" fmla="*/ 67 h 327"/>
                <a:gd name="T6" fmla="*/ 181 w 331"/>
                <a:gd name="T7" fmla="*/ 81 h 327"/>
                <a:gd name="T8" fmla="*/ 184 w 331"/>
                <a:gd name="T9" fmla="*/ 94 h 327"/>
                <a:gd name="T10" fmla="*/ 177 w 331"/>
                <a:gd name="T11" fmla="*/ 102 h 327"/>
                <a:gd name="T12" fmla="*/ 168 w 331"/>
                <a:gd name="T13" fmla="*/ 105 h 327"/>
                <a:gd name="T14" fmla="*/ 160 w 331"/>
                <a:gd name="T15" fmla="*/ 98 h 327"/>
                <a:gd name="T16" fmla="*/ 149 w 331"/>
                <a:gd name="T17" fmla="*/ 85 h 327"/>
                <a:gd name="T18" fmla="*/ 126 w 331"/>
                <a:gd name="T19" fmla="*/ 74 h 327"/>
                <a:gd name="T20" fmla="*/ 127 w 331"/>
                <a:gd name="T21" fmla="*/ 96 h 327"/>
                <a:gd name="T22" fmla="*/ 139 w 331"/>
                <a:gd name="T23" fmla="*/ 116 h 327"/>
                <a:gd name="T24" fmla="*/ 154 w 331"/>
                <a:gd name="T25" fmla="*/ 129 h 327"/>
                <a:gd name="T26" fmla="*/ 159 w 331"/>
                <a:gd name="T27" fmla="*/ 130 h 327"/>
                <a:gd name="T28" fmla="*/ 159 w 331"/>
                <a:gd name="T29" fmla="*/ 177 h 327"/>
                <a:gd name="T30" fmla="*/ 159 w 331"/>
                <a:gd name="T31" fmla="*/ 237 h 327"/>
                <a:gd name="T32" fmla="*/ 156 w 331"/>
                <a:gd name="T33" fmla="*/ 251 h 327"/>
                <a:gd name="T34" fmla="*/ 147 w 331"/>
                <a:gd name="T35" fmla="*/ 259 h 327"/>
                <a:gd name="T36" fmla="*/ 145 w 331"/>
                <a:gd name="T37" fmla="*/ 264 h 327"/>
                <a:gd name="T38" fmla="*/ 162 w 331"/>
                <a:gd name="T39" fmla="*/ 276 h 327"/>
                <a:gd name="T40" fmla="*/ 167 w 331"/>
                <a:gd name="T41" fmla="*/ 286 h 327"/>
                <a:gd name="T42" fmla="*/ 155 w 331"/>
                <a:gd name="T43" fmla="*/ 295 h 327"/>
                <a:gd name="T44" fmla="*/ 140 w 331"/>
                <a:gd name="T45" fmla="*/ 297 h 327"/>
                <a:gd name="T46" fmla="*/ 130 w 331"/>
                <a:gd name="T47" fmla="*/ 307 h 327"/>
                <a:gd name="T48" fmla="*/ 126 w 331"/>
                <a:gd name="T49" fmla="*/ 321 h 327"/>
                <a:gd name="T50" fmla="*/ 121 w 331"/>
                <a:gd name="T51" fmla="*/ 300 h 327"/>
                <a:gd name="T52" fmla="*/ 124 w 331"/>
                <a:gd name="T53" fmla="*/ 288 h 327"/>
                <a:gd name="T54" fmla="*/ 109 w 331"/>
                <a:gd name="T55" fmla="*/ 286 h 327"/>
                <a:gd name="T56" fmla="*/ 93 w 331"/>
                <a:gd name="T57" fmla="*/ 292 h 327"/>
                <a:gd name="T58" fmla="*/ 79 w 331"/>
                <a:gd name="T59" fmla="*/ 296 h 327"/>
                <a:gd name="T60" fmla="*/ 73 w 331"/>
                <a:gd name="T61" fmla="*/ 242 h 327"/>
                <a:gd name="T62" fmla="*/ 79 w 331"/>
                <a:gd name="T63" fmla="*/ 216 h 327"/>
                <a:gd name="T64" fmla="*/ 48 w 331"/>
                <a:gd name="T65" fmla="*/ 211 h 327"/>
                <a:gd name="T66" fmla="*/ 28 w 331"/>
                <a:gd name="T67" fmla="*/ 198 h 327"/>
                <a:gd name="T68" fmla="*/ 13 w 331"/>
                <a:gd name="T69" fmla="*/ 173 h 327"/>
                <a:gd name="T70" fmla="*/ 0 w 331"/>
                <a:gd name="T71" fmla="*/ 130 h 327"/>
                <a:gd name="T72" fmla="*/ 28 w 331"/>
                <a:gd name="T73" fmla="*/ 111 h 327"/>
                <a:gd name="T74" fmla="*/ 50 w 331"/>
                <a:gd name="T75" fmla="*/ 81 h 327"/>
                <a:gd name="T76" fmla="*/ 73 w 331"/>
                <a:gd name="T77" fmla="*/ 55 h 327"/>
                <a:gd name="T78" fmla="*/ 115 w 331"/>
                <a:gd name="T79" fmla="*/ 41 h 327"/>
                <a:gd name="T80" fmla="*/ 180 w 331"/>
                <a:gd name="T81" fmla="*/ 14 h 327"/>
                <a:gd name="T82" fmla="*/ 218 w 331"/>
                <a:gd name="T83" fmla="*/ 7 h 327"/>
                <a:gd name="T84" fmla="*/ 249 w 331"/>
                <a:gd name="T85" fmla="*/ 14 h 327"/>
                <a:gd name="T86" fmla="*/ 271 w 331"/>
                <a:gd name="T87" fmla="*/ 27 h 327"/>
                <a:gd name="T88" fmla="*/ 292 w 331"/>
                <a:gd name="T89" fmla="*/ 30 h 327"/>
                <a:gd name="T90" fmla="*/ 307 w 331"/>
                <a:gd name="T91" fmla="*/ 20 h 327"/>
                <a:gd name="T92" fmla="*/ 327 w 331"/>
                <a:gd name="T93" fmla="*/ 6 h 327"/>
                <a:gd name="T94" fmla="*/ 330 w 331"/>
                <a:gd name="T9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85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44 w 153"/>
                <a:gd name="T3" fmla="*/ 2 h 49"/>
                <a:gd name="T4" fmla="*/ 83 w 153"/>
                <a:gd name="T5" fmla="*/ 6 h 49"/>
                <a:gd name="T6" fmla="*/ 103 w 153"/>
                <a:gd name="T7" fmla="*/ 8 h 49"/>
                <a:gd name="T8" fmla="*/ 121 w 153"/>
                <a:gd name="T9" fmla="*/ 7 h 49"/>
                <a:gd name="T10" fmla="*/ 130 w 153"/>
                <a:gd name="T11" fmla="*/ 6 h 49"/>
                <a:gd name="T12" fmla="*/ 137 w 153"/>
                <a:gd name="T13" fmla="*/ 5 h 49"/>
                <a:gd name="T14" fmla="*/ 145 w 153"/>
                <a:gd name="T15" fmla="*/ 3 h 49"/>
                <a:gd name="T16" fmla="*/ 153 w 153"/>
                <a:gd name="T17" fmla="*/ 0 h 49"/>
                <a:gd name="T18" fmla="*/ 153 w 153"/>
                <a:gd name="T19" fmla="*/ 9 h 49"/>
                <a:gd name="T20" fmla="*/ 153 w 153"/>
                <a:gd name="T21" fmla="*/ 25 h 49"/>
                <a:gd name="T22" fmla="*/ 143 w 153"/>
                <a:gd name="T23" fmla="*/ 31 h 49"/>
                <a:gd name="T24" fmla="*/ 133 w 153"/>
                <a:gd name="T25" fmla="*/ 36 h 49"/>
                <a:gd name="T26" fmla="*/ 124 w 153"/>
                <a:gd name="T27" fmla="*/ 40 h 49"/>
                <a:gd name="T28" fmla="*/ 114 w 153"/>
                <a:gd name="T29" fmla="*/ 44 h 49"/>
                <a:gd name="T30" fmla="*/ 106 w 153"/>
                <a:gd name="T31" fmla="*/ 46 h 49"/>
                <a:gd name="T32" fmla="*/ 99 w 153"/>
                <a:gd name="T33" fmla="*/ 48 h 49"/>
                <a:gd name="T34" fmla="*/ 92 w 153"/>
                <a:gd name="T35" fmla="*/ 49 h 49"/>
                <a:gd name="T36" fmla="*/ 87 w 153"/>
                <a:gd name="T37" fmla="*/ 49 h 49"/>
                <a:gd name="T38" fmla="*/ 72 w 153"/>
                <a:gd name="T39" fmla="*/ 48 h 49"/>
                <a:gd name="T40" fmla="*/ 60 w 153"/>
                <a:gd name="T41" fmla="*/ 46 h 49"/>
                <a:gd name="T42" fmla="*/ 50 w 153"/>
                <a:gd name="T43" fmla="*/ 43 h 49"/>
                <a:gd name="T44" fmla="*/ 41 w 153"/>
                <a:gd name="T45" fmla="*/ 38 h 49"/>
                <a:gd name="T46" fmla="*/ 22 w 153"/>
                <a:gd name="T47" fmla="*/ 29 h 49"/>
                <a:gd name="T48" fmla="*/ 0 w 153"/>
                <a:gd name="T49" fmla="*/ 19 h 49"/>
                <a:gd name="T50" fmla="*/ 0 w 153"/>
                <a:gd name="T5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85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194 w 426"/>
                <a:gd name="T1" fmla="*/ 16 h 299"/>
                <a:gd name="T2" fmla="*/ 216 w 426"/>
                <a:gd name="T3" fmla="*/ 22 h 299"/>
                <a:gd name="T4" fmla="*/ 230 w 426"/>
                <a:gd name="T5" fmla="*/ 29 h 299"/>
                <a:gd name="T6" fmla="*/ 253 w 426"/>
                <a:gd name="T7" fmla="*/ 35 h 299"/>
                <a:gd name="T8" fmla="*/ 279 w 426"/>
                <a:gd name="T9" fmla="*/ 37 h 299"/>
                <a:gd name="T10" fmla="*/ 300 w 426"/>
                <a:gd name="T11" fmla="*/ 37 h 299"/>
                <a:gd name="T12" fmla="*/ 319 w 426"/>
                <a:gd name="T13" fmla="*/ 34 h 299"/>
                <a:gd name="T14" fmla="*/ 329 w 426"/>
                <a:gd name="T15" fmla="*/ 29 h 299"/>
                <a:gd name="T16" fmla="*/ 365 w 426"/>
                <a:gd name="T17" fmla="*/ 25 h 299"/>
                <a:gd name="T18" fmla="*/ 372 w 426"/>
                <a:gd name="T19" fmla="*/ 49 h 299"/>
                <a:gd name="T20" fmla="*/ 383 w 426"/>
                <a:gd name="T21" fmla="*/ 74 h 299"/>
                <a:gd name="T22" fmla="*/ 391 w 426"/>
                <a:gd name="T23" fmla="*/ 84 h 299"/>
                <a:gd name="T24" fmla="*/ 400 w 426"/>
                <a:gd name="T25" fmla="*/ 92 h 299"/>
                <a:gd name="T26" fmla="*/ 412 w 426"/>
                <a:gd name="T27" fmla="*/ 97 h 299"/>
                <a:gd name="T28" fmla="*/ 425 w 426"/>
                <a:gd name="T29" fmla="*/ 99 h 299"/>
                <a:gd name="T30" fmla="*/ 425 w 426"/>
                <a:gd name="T31" fmla="*/ 120 h 299"/>
                <a:gd name="T32" fmla="*/ 425 w 426"/>
                <a:gd name="T33" fmla="*/ 142 h 299"/>
                <a:gd name="T34" fmla="*/ 416 w 426"/>
                <a:gd name="T35" fmla="*/ 158 h 299"/>
                <a:gd name="T36" fmla="*/ 412 w 426"/>
                <a:gd name="T37" fmla="*/ 170 h 299"/>
                <a:gd name="T38" fmla="*/ 412 w 426"/>
                <a:gd name="T39" fmla="*/ 181 h 299"/>
                <a:gd name="T40" fmla="*/ 415 w 426"/>
                <a:gd name="T41" fmla="*/ 190 h 299"/>
                <a:gd name="T42" fmla="*/ 423 w 426"/>
                <a:gd name="T43" fmla="*/ 211 h 299"/>
                <a:gd name="T44" fmla="*/ 426 w 426"/>
                <a:gd name="T45" fmla="*/ 226 h 299"/>
                <a:gd name="T46" fmla="*/ 425 w 426"/>
                <a:gd name="T47" fmla="*/ 247 h 299"/>
                <a:gd name="T48" fmla="*/ 426 w 426"/>
                <a:gd name="T49" fmla="*/ 274 h 299"/>
                <a:gd name="T50" fmla="*/ 423 w 426"/>
                <a:gd name="T51" fmla="*/ 285 h 299"/>
                <a:gd name="T52" fmla="*/ 412 w 426"/>
                <a:gd name="T53" fmla="*/ 296 h 299"/>
                <a:gd name="T54" fmla="*/ 380 w 426"/>
                <a:gd name="T55" fmla="*/ 298 h 299"/>
                <a:gd name="T56" fmla="*/ 370 w 426"/>
                <a:gd name="T57" fmla="*/ 299 h 299"/>
                <a:gd name="T58" fmla="*/ 360 w 426"/>
                <a:gd name="T59" fmla="*/ 296 h 299"/>
                <a:gd name="T60" fmla="*/ 351 w 426"/>
                <a:gd name="T61" fmla="*/ 290 h 299"/>
                <a:gd name="T62" fmla="*/ 338 w 426"/>
                <a:gd name="T63" fmla="*/ 278 h 299"/>
                <a:gd name="T64" fmla="*/ 324 w 426"/>
                <a:gd name="T65" fmla="*/ 261 h 299"/>
                <a:gd name="T66" fmla="*/ 311 w 426"/>
                <a:gd name="T67" fmla="*/ 253 h 299"/>
                <a:gd name="T68" fmla="*/ 294 w 426"/>
                <a:gd name="T69" fmla="*/ 251 h 299"/>
                <a:gd name="T70" fmla="*/ 278 w 426"/>
                <a:gd name="T71" fmla="*/ 232 h 299"/>
                <a:gd name="T72" fmla="*/ 274 w 426"/>
                <a:gd name="T73" fmla="*/ 210 h 299"/>
                <a:gd name="T74" fmla="*/ 269 w 426"/>
                <a:gd name="T75" fmla="*/ 197 h 299"/>
                <a:gd name="T76" fmla="*/ 261 w 426"/>
                <a:gd name="T77" fmla="*/ 184 h 299"/>
                <a:gd name="T78" fmla="*/ 251 w 426"/>
                <a:gd name="T79" fmla="*/ 173 h 299"/>
                <a:gd name="T80" fmla="*/ 238 w 426"/>
                <a:gd name="T81" fmla="*/ 165 h 299"/>
                <a:gd name="T82" fmla="*/ 222 w 426"/>
                <a:gd name="T83" fmla="*/ 161 h 299"/>
                <a:gd name="T84" fmla="*/ 204 w 426"/>
                <a:gd name="T85" fmla="*/ 161 h 299"/>
                <a:gd name="T86" fmla="*/ 188 w 426"/>
                <a:gd name="T87" fmla="*/ 163 h 299"/>
                <a:gd name="T88" fmla="*/ 173 w 426"/>
                <a:gd name="T89" fmla="*/ 168 h 299"/>
                <a:gd name="T90" fmla="*/ 160 w 426"/>
                <a:gd name="T91" fmla="*/ 176 h 299"/>
                <a:gd name="T92" fmla="*/ 141 w 426"/>
                <a:gd name="T93" fmla="*/ 191 h 299"/>
                <a:gd name="T94" fmla="*/ 118 w 426"/>
                <a:gd name="T95" fmla="*/ 215 h 299"/>
                <a:gd name="T96" fmla="*/ 105 w 426"/>
                <a:gd name="T97" fmla="*/ 218 h 299"/>
                <a:gd name="T98" fmla="*/ 100 w 426"/>
                <a:gd name="T99" fmla="*/ 201 h 299"/>
                <a:gd name="T100" fmla="*/ 90 w 426"/>
                <a:gd name="T101" fmla="*/ 186 h 299"/>
                <a:gd name="T102" fmla="*/ 76 w 426"/>
                <a:gd name="T103" fmla="*/ 171 h 299"/>
                <a:gd name="T104" fmla="*/ 50 w 426"/>
                <a:gd name="T105" fmla="*/ 153 h 299"/>
                <a:gd name="T106" fmla="*/ 24 w 426"/>
                <a:gd name="T107" fmla="*/ 134 h 299"/>
                <a:gd name="T108" fmla="*/ 8 w 426"/>
                <a:gd name="T109" fmla="*/ 119 h 299"/>
                <a:gd name="T110" fmla="*/ 15 w 426"/>
                <a:gd name="T111" fmla="*/ 101 h 299"/>
                <a:gd name="T112" fmla="*/ 46 w 426"/>
                <a:gd name="T113" fmla="*/ 77 h 299"/>
                <a:gd name="T114" fmla="*/ 75 w 426"/>
                <a:gd name="T115" fmla="*/ 48 h 299"/>
                <a:gd name="T116" fmla="*/ 98 w 426"/>
                <a:gd name="T117" fmla="*/ 17 h 299"/>
                <a:gd name="T118" fmla="*/ 179 w 426"/>
                <a:gd name="T119" fmla="*/ 1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85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477 w 1594"/>
                <a:gd name="T1" fmla="*/ 107 h 1670"/>
                <a:gd name="T2" fmla="*/ 485 w 1594"/>
                <a:gd name="T3" fmla="*/ 185 h 1670"/>
                <a:gd name="T4" fmla="*/ 578 w 1594"/>
                <a:gd name="T5" fmla="*/ 287 h 1670"/>
                <a:gd name="T6" fmla="*/ 701 w 1594"/>
                <a:gd name="T7" fmla="*/ 459 h 1670"/>
                <a:gd name="T8" fmla="*/ 795 w 1594"/>
                <a:gd name="T9" fmla="*/ 499 h 1670"/>
                <a:gd name="T10" fmla="*/ 877 w 1594"/>
                <a:gd name="T11" fmla="*/ 493 h 1670"/>
                <a:gd name="T12" fmla="*/ 930 w 1594"/>
                <a:gd name="T13" fmla="*/ 537 h 1670"/>
                <a:gd name="T14" fmla="*/ 1102 w 1594"/>
                <a:gd name="T15" fmla="*/ 567 h 1670"/>
                <a:gd name="T16" fmla="*/ 1121 w 1594"/>
                <a:gd name="T17" fmla="*/ 461 h 1670"/>
                <a:gd name="T18" fmla="*/ 1179 w 1594"/>
                <a:gd name="T19" fmla="*/ 539 h 1670"/>
                <a:gd name="T20" fmla="*/ 1243 w 1594"/>
                <a:gd name="T21" fmla="*/ 561 h 1670"/>
                <a:gd name="T22" fmla="*/ 1299 w 1594"/>
                <a:gd name="T23" fmla="*/ 498 h 1670"/>
                <a:gd name="T24" fmla="*/ 1404 w 1594"/>
                <a:gd name="T25" fmla="*/ 409 h 1670"/>
                <a:gd name="T26" fmla="*/ 1549 w 1594"/>
                <a:gd name="T27" fmla="*/ 428 h 1670"/>
                <a:gd name="T28" fmla="*/ 1579 w 1594"/>
                <a:gd name="T29" fmla="*/ 498 h 1670"/>
                <a:gd name="T30" fmla="*/ 1504 w 1594"/>
                <a:gd name="T31" fmla="*/ 542 h 1670"/>
                <a:gd name="T32" fmla="*/ 1485 w 1594"/>
                <a:gd name="T33" fmla="*/ 679 h 1670"/>
                <a:gd name="T34" fmla="*/ 1429 w 1594"/>
                <a:gd name="T35" fmla="*/ 704 h 1670"/>
                <a:gd name="T36" fmla="*/ 1408 w 1594"/>
                <a:gd name="T37" fmla="*/ 814 h 1670"/>
                <a:gd name="T38" fmla="*/ 1321 w 1594"/>
                <a:gd name="T39" fmla="*/ 754 h 1670"/>
                <a:gd name="T40" fmla="*/ 1323 w 1594"/>
                <a:gd name="T41" fmla="*/ 698 h 1670"/>
                <a:gd name="T42" fmla="*/ 1225 w 1594"/>
                <a:gd name="T43" fmla="*/ 638 h 1670"/>
                <a:gd name="T44" fmla="*/ 1187 w 1594"/>
                <a:gd name="T45" fmla="*/ 588 h 1670"/>
                <a:gd name="T46" fmla="*/ 1131 w 1594"/>
                <a:gd name="T47" fmla="*/ 575 h 1670"/>
                <a:gd name="T48" fmla="*/ 1127 w 1594"/>
                <a:gd name="T49" fmla="*/ 625 h 1670"/>
                <a:gd name="T50" fmla="*/ 1117 w 1594"/>
                <a:gd name="T51" fmla="*/ 683 h 1670"/>
                <a:gd name="T52" fmla="*/ 1160 w 1594"/>
                <a:gd name="T53" fmla="*/ 735 h 1670"/>
                <a:gd name="T54" fmla="*/ 1149 w 1594"/>
                <a:gd name="T55" fmla="*/ 843 h 1670"/>
                <a:gd name="T56" fmla="*/ 1075 w 1594"/>
                <a:gd name="T57" fmla="*/ 864 h 1670"/>
                <a:gd name="T58" fmla="*/ 1049 w 1594"/>
                <a:gd name="T59" fmla="*/ 937 h 1670"/>
                <a:gd name="T60" fmla="*/ 954 w 1594"/>
                <a:gd name="T61" fmla="*/ 1001 h 1670"/>
                <a:gd name="T62" fmla="*/ 912 w 1594"/>
                <a:gd name="T63" fmla="*/ 1050 h 1670"/>
                <a:gd name="T64" fmla="*/ 780 w 1594"/>
                <a:gd name="T65" fmla="*/ 1188 h 1670"/>
                <a:gd name="T66" fmla="*/ 723 w 1594"/>
                <a:gd name="T67" fmla="*/ 1233 h 1670"/>
                <a:gd name="T68" fmla="*/ 744 w 1594"/>
                <a:gd name="T69" fmla="*/ 1344 h 1670"/>
                <a:gd name="T70" fmla="*/ 712 w 1594"/>
                <a:gd name="T71" fmla="*/ 1445 h 1670"/>
                <a:gd name="T72" fmla="*/ 722 w 1594"/>
                <a:gd name="T73" fmla="*/ 1524 h 1670"/>
                <a:gd name="T74" fmla="*/ 693 w 1594"/>
                <a:gd name="T75" fmla="*/ 1576 h 1670"/>
                <a:gd name="T76" fmla="*/ 595 w 1594"/>
                <a:gd name="T77" fmla="*/ 1663 h 1670"/>
                <a:gd name="T78" fmla="*/ 516 w 1594"/>
                <a:gd name="T79" fmla="*/ 1529 h 1670"/>
                <a:gd name="T80" fmla="*/ 419 w 1594"/>
                <a:gd name="T81" fmla="*/ 1334 h 1670"/>
                <a:gd name="T82" fmla="*/ 301 w 1594"/>
                <a:gd name="T83" fmla="*/ 1114 h 1670"/>
                <a:gd name="T84" fmla="*/ 259 w 1594"/>
                <a:gd name="T85" fmla="*/ 861 h 1670"/>
                <a:gd name="T86" fmla="*/ 230 w 1594"/>
                <a:gd name="T87" fmla="*/ 814 h 1670"/>
                <a:gd name="T88" fmla="*/ 164 w 1594"/>
                <a:gd name="T89" fmla="*/ 900 h 1670"/>
                <a:gd name="T90" fmla="*/ 90 w 1594"/>
                <a:gd name="T91" fmla="*/ 876 h 1670"/>
                <a:gd name="T92" fmla="*/ 51 w 1594"/>
                <a:gd name="T93" fmla="*/ 798 h 1670"/>
                <a:gd name="T94" fmla="*/ 30 w 1594"/>
                <a:gd name="T95" fmla="*/ 771 h 1670"/>
                <a:gd name="T96" fmla="*/ 32 w 1594"/>
                <a:gd name="T97" fmla="*/ 708 h 1670"/>
                <a:gd name="T98" fmla="*/ 159 w 1594"/>
                <a:gd name="T99" fmla="*/ 659 h 1670"/>
                <a:gd name="T100" fmla="*/ 92 w 1594"/>
                <a:gd name="T101" fmla="*/ 569 h 1670"/>
                <a:gd name="T102" fmla="*/ 59 w 1594"/>
                <a:gd name="T103" fmla="*/ 500 h 1670"/>
                <a:gd name="T104" fmla="*/ 162 w 1594"/>
                <a:gd name="T105" fmla="*/ 459 h 1670"/>
                <a:gd name="T106" fmla="*/ 270 w 1594"/>
                <a:gd name="T107" fmla="*/ 294 h 1670"/>
                <a:gd name="T108" fmla="*/ 274 w 1594"/>
                <a:gd name="T109" fmla="*/ 230 h 1670"/>
                <a:gd name="T110" fmla="*/ 227 w 1594"/>
                <a:gd name="T111" fmla="*/ 142 h 1670"/>
                <a:gd name="T112" fmla="*/ 322 w 1594"/>
                <a:gd name="T113" fmla="*/ 54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85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53 w 359"/>
                <a:gd name="T1" fmla="*/ 382 h 394"/>
                <a:gd name="T2" fmla="*/ 53 w 359"/>
                <a:gd name="T3" fmla="*/ 358 h 394"/>
                <a:gd name="T4" fmla="*/ 53 w 359"/>
                <a:gd name="T5" fmla="*/ 333 h 394"/>
                <a:gd name="T6" fmla="*/ 50 w 359"/>
                <a:gd name="T7" fmla="*/ 312 h 394"/>
                <a:gd name="T8" fmla="*/ 43 w 359"/>
                <a:gd name="T9" fmla="*/ 293 h 394"/>
                <a:gd name="T10" fmla="*/ 35 w 359"/>
                <a:gd name="T11" fmla="*/ 277 h 394"/>
                <a:gd name="T12" fmla="*/ 13 w 359"/>
                <a:gd name="T13" fmla="*/ 245 h 394"/>
                <a:gd name="T14" fmla="*/ 0 w 359"/>
                <a:gd name="T15" fmla="*/ 185 h 394"/>
                <a:gd name="T16" fmla="*/ 33 w 359"/>
                <a:gd name="T17" fmla="*/ 181 h 394"/>
                <a:gd name="T18" fmla="*/ 40 w 359"/>
                <a:gd name="T19" fmla="*/ 169 h 394"/>
                <a:gd name="T20" fmla="*/ 41 w 359"/>
                <a:gd name="T21" fmla="*/ 150 h 394"/>
                <a:gd name="T22" fmla="*/ 38 w 359"/>
                <a:gd name="T23" fmla="*/ 107 h 394"/>
                <a:gd name="T24" fmla="*/ 31 w 359"/>
                <a:gd name="T25" fmla="*/ 65 h 394"/>
                <a:gd name="T26" fmla="*/ 32 w 359"/>
                <a:gd name="T27" fmla="*/ 47 h 394"/>
                <a:gd name="T28" fmla="*/ 36 w 359"/>
                <a:gd name="T29" fmla="*/ 36 h 394"/>
                <a:gd name="T30" fmla="*/ 120 w 359"/>
                <a:gd name="T31" fmla="*/ 31 h 394"/>
                <a:gd name="T32" fmla="*/ 122 w 359"/>
                <a:gd name="T33" fmla="*/ 22 h 394"/>
                <a:gd name="T34" fmla="*/ 128 w 359"/>
                <a:gd name="T35" fmla="*/ 14 h 394"/>
                <a:gd name="T36" fmla="*/ 140 w 359"/>
                <a:gd name="T37" fmla="*/ 0 h 394"/>
                <a:gd name="T38" fmla="*/ 142 w 359"/>
                <a:gd name="T39" fmla="*/ 18 h 394"/>
                <a:gd name="T40" fmla="*/ 142 w 359"/>
                <a:gd name="T41" fmla="*/ 26 h 394"/>
                <a:gd name="T42" fmla="*/ 140 w 359"/>
                <a:gd name="T43" fmla="*/ 31 h 394"/>
                <a:gd name="T44" fmla="*/ 168 w 359"/>
                <a:gd name="T45" fmla="*/ 31 h 394"/>
                <a:gd name="T46" fmla="*/ 186 w 359"/>
                <a:gd name="T47" fmla="*/ 31 h 394"/>
                <a:gd name="T48" fmla="*/ 214 w 359"/>
                <a:gd name="T49" fmla="*/ 38 h 394"/>
                <a:gd name="T50" fmla="*/ 233 w 359"/>
                <a:gd name="T51" fmla="*/ 49 h 394"/>
                <a:gd name="T52" fmla="*/ 246 w 359"/>
                <a:gd name="T53" fmla="*/ 58 h 394"/>
                <a:gd name="T54" fmla="*/ 259 w 359"/>
                <a:gd name="T55" fmla="*/ 61 h 394"/>
                <a:gd name="T56" fmla="*/ 268 w 359"/>
                <a:gd name="T57" fmla="*/ 59 h 394"/>
                <a:gd name="T58" fmla="*/ 275 w 359"/>
                <a:gd name="T59" fmla="*/ 54 h 394"/>
                <a:gd name="T60" fmla="*/ 286 w 359"/>
                <a:gd name="T61" fmla="*/ 37 h 394"/>
                <a:gd name="T62" fmla="*/ 312 w 359"/>
                <a:gd name="T63" fmla="*/ 52 h 394"/>
                <a:gd name="T64" fmla="*/ 325 w 359"/>
                <a:gd name="T65" fmla="*/ 59 h 394"/>
                <a:gd name="T66" fmla="*/ 338 w 359"/>
                <a:gd name="T67" fmla="*/ 61 h 394"/>
                <a:gd name="T68" fmla="*/ 353 w 359"/>
                <a:gd name="T69" fmla="*/ 161 h 394"/>
                <a:gd name="T70" fmla="*/ 338 w 359"/>
                <a:gd name="T71" fmla="*/ 185 h 394"/>
                <a:gd name="T72" fmla="*/ 323 w 359"/>
                <a:gd name="T73" fmla="*/ 206 h 394"/>
                <a:gd name="T74" fmla="*/ 315 w 359"/>
                <a:gd name="T75" fmla="*/ 224 h 394"/>
                <a:gd name="T76" fmla="*/ 313 w 359"/>
                <a:gd name="T77" fmla="*/ 239 h 394"/>
                <a:gd name="T78" fmla="*/ 313 w 359"/>
                <a:gd name="T79" fmla="*/ 255 h 394"/>
                <a:gd name="T80" fmla="*/ 321 w 359"/>
                <a:gd name="T81" fmla="*/ 273 h 394"/>
                <a:gd name="T82" fmla="*/ 331 w 359"/>
                <a:gd name="T83" fmla="*/ 293 h 394"/>
                <a:gd name="T84" fmla="*/ 337 w 359"/>
                <a:gd name="T85" fmla="*/ 309 h 394"/>
                <a:gd name="T86" fmla="*/ 337 w 359"/>
                <a:gd name="T87" fmla="*/ 321 h 394"/>
                <a:gd name="T88" fmla="*/ 330 w 359"/>
                <a:gd name="T89" fmla="*/ 337 h 394"/>
                <a:gd name="T90" fmla="*/ 326 w 359"/>
                <a:gd name="T91" fmla="*/ 351 h 394"/>
                <a:gd name="T92" fmla="*/ 319 w 359"/>
                <a:gd name="T93" fmla="*/ 358 h 394"/>
                <a:gd name="T94" fmla="*/ 308 w 359"/>
                <a:gd name="T95" fmla="*/ 356 h 394"/>
                <a:gd name="T96" fmla="*/ 298 w 359"/>
                <a:gd name="T97" fmla="*/ 350 h 394"/>
                <a:gd name="T98" fmla="*/ 287 w 359"/>
                <a:gd name="T99" fmla="*/ 340 h 394"/>
                <a:gd name="T100" fmla="*/ 277 w 359"/>
                <a:gd name="T101" fmla="*/ 335 h 394"/>
                <a:gd name="T102" fmla="*/ 266 w 359"/>
                <a:gd name="T103" fmla="*/ 333 h 394"/>
                <a:gd name="T104" fmla="*/ 246 w 359"/>
                <a:gd name="T105" fmla="*/ 333 h 394"/>
                <a:gd name="T106" fmla="*/ 221 w 359"/>
                <a:gd name="T107" fmla="*/ 336 h 394"/>
                <a:gd name="T108" fmla="*/ 181 w 359"/>
                <a:gd name="T109" fmla="*/ 343 h 394"/>
                <a:gd name="T110" fmla="*/ 131 w 359"/>
                <a:gd name="T111" fmla="*/ 359 h 394"/>
                <a:gd name="T112" fmla="*/ 86 w 359"/>
                <a:gd name="T113" fmla="*/ 375 h 394"/>
                <a:gd name="T114" fmla="*/ 53 w 359"/>
                <a:gd name="T115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85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410 w 449"/>
                <a:gd name="T1" fmla="*/ 105 h 523"/>
                <a:gd name="T2" fmla="*/ 405 w 449"/>
                <a:gd name="T3" fmla="*/ 98 h 523"/>
                <a:gd name="T4" fmla="*/ 408 w 449"/>
                <a:gd name="T5" fmla="*/ 92 h 523"/>
                <a:gd name="T6" fmla="*/ 422 w 449"/>
                <a:gd name="T7" fmla="*/ 77 h 523"/>
                <a:gd name="T8" fmla="*/ 441 w 449"/>
                <a:gd name="T9" fmla="*/ 60 h 523"/>
                <a:gd name="T10" fmla="*/ 447 w 449"/>
                <a:gd name="T11" fmla="*/ 50 h 523"/>
                <a:gd name="T12" fmla="*/ 449 w 449"/>
                <a:gd name="T13" fmla="*/ 37 h 523"/>
                <a:gd name="T14" fmla="*/ 432 w 449"/>
                <a:gd name="T15" fmla="*/ 34 h 523"/>
                <a:gd name="T16" fmla="*/ 422 w 449"/>
                <a:gd name="T17" fmla="*/ 27 h 523"/>
                <a:gd name="T18" fmla="*/ 411 w 449"/>
                <a:gd name="T19" fmla="*/ 21 h 523"/>
                <a:gd name="T20" fmla="*/ 390 w 449"/>
                <a:gd name="T21" fmla="*/ 18 h 523"/>
                <a:gd name="T22" fmla="*/ 377 w 449"/>
                <a:gd name="T23" fmla="*/ 20 h 523"/>
                <a:gd name="T24" fmla="*/ 368 w 449"/>
                <a:gd name="T25" fmla="*/ 24 h 523"/>
                <a:gd name="T26" fmla="*/ 355 w 449"/>
                <a:gd name="T27" fmla="*/ 37 h 523"/>
                <a:gd name="T28" fmla="*/ 340 w 449"/>
                <a:gd name="T29" fmla="*/ 50 h 523"/>
                <a:gd name="T30" fmla="*/ 326 w 449"/>
                <a:gd name="T31" fmla="*/ 54 h 523"/>
                <a:gd name="T32" fmla="*/ 310 w 449"/>
                <a:gd name="T33" fmla="*/ 55 h 523"/>
                <a:gd name="T34" fmla="*/ 287 w 449"/>
                <a:gd name="T35" fmla="*/ 54 h 523"/>
                <a:gd name="T36" fmla="*/ 267 w 449"/>
                <a:gd name="T37" fmla="*/ 50 h 523"/>
                <a:gd name="T38" fmla="*/ 235 w 449"/>
                <a:gd name="T39" fmla="*/ 36 h 523"/>
                <a:gd name="T40" fmla="*/ 206 w 449"/>
                <a:gd name="T41" fmla="*/ 19 h 523"/>
                <a:gd name="T42" fmla="*/ 189 w 449"/>
                <a:gd name="T43" fmla="*/ 12 h 523"/>
                <a:gd name="T44" fmla="*/ 170 w 449"/>
                <a:gd name="T45" fmla="*/ 6 h 523"/>
                <a:gd name="T46" fmla="*/ 134 w 449"/>
                <a:gd name="T47" fmla="*/ 8 h 523"/>
                <a:gd name="T48" fmla="*/ 119 w 449"/>
                <a:gd name="T49" fmla="*/ 6 h 523"/>
                <a:gd name="T50" fmla="*/ 103 w 449"/>
                <a:gd name="T51" fmla="*/ 0 h 523"/>
                <a:gd name="T52" fmla="*/ 52 w 449"/>
                <a:gd name="T53" fmla="*/ 0 h 523"/>
                <a:gd name="T54" fmla="*/ 5 w 449"/>
                <a:gd name="T55" fmla="*/ 0 h 523"/>
                <a:gd name="T56" fmla="*/ 5 w 449"/>
                <a:gd name="T57" fmla="*/ 18 h 523"/>
                <a:gd name="T58" fmla="*/ 5 w 449"/>
                <a:gd name="T59" fmla="*/ 37 h 523"/>
                <a:gd name="T60" fmla="*/ 15 w 449"/>
                <a:gd name="T61" fmla="*/ 60 h 523"/>
                <a:gd name="T62" fmla="*/ 23 w 449"/>
                <a:gd name="T63" fmla="*/ 91 h 523"/>
                <a:gd name="T64" fmla="*/ 31 w 449"/>
                <a:gd name="T65" fmla="*/ 128 h 523"/>
                <a:gd name="T66" fmla="*/ 38 w 449"/>
                <a:gd name="T67" fmla="*/ 172 h 523"/>
                <a:gd name="T68" fmla="*/ 37 w 449"/>
                <a:gd name="T69" fmla="*/ 206 h 523"/>
                <a:gd name="T70" fmla="*/ 29 w 449"/>
                <a:gd name="T71" fmla="*/ 230 h 523"/>
                <a:gd name="T72" fmla="*/ 7 w 449"/>
                <a:gd name="T73" fmla="*/ 269 h 523"/>
                <a:gd name="T74" fmla="*/ 10 w 449"/>
                <a:gd name="T75" fmla="*/ 321 h 523"/>
                <a:gd name="T76" fmla="*/ 28 w 449"/>
                <a:gd name="T77" fmla="*/ 339 h 523"/>
                <a:gd name="T78" fmla="*/ 84 w 449"/>
                <a:gd name="T79" fmla="*/ 367 h 523"/>
                <a:gd name="T80" fmla="*/ 136 w 449"/>
                <a:gd name="T81" fmla="*/ 396 h 523"/>
                <a:gd name="T82" fmla="*/ 170 w 449"/>
                <a:gd name="T83" fmla="*/ 420 h 523"/>
                <a:gd name="T84" fmla="*/ 189 w 449"/>
                <a:gd name="T85" fmla="*/ 436 h 523"/>
                <a:gd name="T86" fmla="*/ 198 w 449"/>
                <a:gd name="T87" fmla="*/ 451 h 523"/>
                <a:gd name="T88" fmla="*/ 201 w 449"/>
                <a:gd name="T89" fmla="*/ 464 h 523"/>
                <a:gd name="T90" fmla="*/ 209 w 449"/>
                <a:gd name="T91" fmla="*/ 479 h 523"/>
                <a:gd name="T92" fmla="*/ 220 w 449"/>
                <a:gd name="T93" fmla="*/ 492 h 523"/>
                <a:gd name="T94" fmla="*/ 233 w 449"/>
                <a:gd name="T95" fmla="*/ 503 h 523"/>
                <a:gd name="T96" fmla="*/ 247 w 449"/>
                <a:gd name="T97" fmla="*/ 512 h 523"/>
                <a:gd name="T98" fmla="*/ 264 w 449"/>
                <a:gd name="T99" fmla="*/ 519 h 523"/>
                <a:gd name="T100" fmla="*/ 281 w 449"/>
                <a:gd name="T101" fmla="*/ 523 h 523"/>
                <a:gd name="T102" fmla="*/ 304 w 449"/>
                <a:gd name="T103" fmla="*/ 502 h 523"/>
                <a:gd name="T104" fmla="*/ 335 w 449"/>
                <a:gd name="T105" fmla="*/ 462 h 523"/>
                <a:gd name="T106" fmla="*/ 365 w 449"/>
                <a:gd name="T107" fmla="*/ 427 h 523"/>
                <a:gd name="T108" fmla="*/ 394 w 449"/>
                <a:gd name="T109" fmla="*/ 39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85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12 w 226"/>
                <a:gd name="T1" fmla="*/ 228 h 246"/>
                <a:gd name="T2" fmla="*/ 36 w 226"/>
                <a:gd name="T3" fmla="*/ 240 h 246"/>
                <a:gd name="T4" fmla="*/ 53 w 226"/>
                <a:gd name="T5" fmla="*/ 245 h 246"/>
                <a:gd name="T6" fmla="*/ 68 w 226"/>
                <a:gd name="T7" fmla="*/ 245 h 246"/>
                <a:gd name="T8" fmla="*/ 85 w 226"/>
                <a:gd name="T9" fmla="*/ 241 h 246"/>
                <a:gd name="T10" fmla="*/ 110 w 226"/>
                <a:gd name="T11" fmla="*/ 228 h 246"/>
                <a:gd name="T12" fmla="*/ 141 w 226"/>
                <a:gd name="T13" fmla="*/ 205 h 246"/>
                <a:gd name="T14" fmla="*/ 161 w 226"/>
                <a:gd name="T15" fmla="*/ 184 h 246"/>
                <a:gd name="T16" fmla="*/ 159 w 226"/>
                <a:gd name="T17" fmla="*/ 173 h 246"/>
                <a:gd name="T18" fmla="*/ 149 w 226"/>
                <a:gd name="T19" fmla="*/ 160 h 246"/>
                <a:gd name="T20" fmla="*/ 143 w 226"/>
                <a:gd name="T21" fmla="*/ 145 h 246"/>
                <a:gd name="T22" fmla="*/ 141 w 226"/>
                <a:gd name="T23" fmla="*/ 130 h 246"/>
                <a:gd name="T24" fmla="*/ 141 w 226"/>
                <a:gd name="T25" fmla="*/ 116 h 246"/>
                <a:gd name="T26" fmla="*/ 146 w 226"/>
                <a:gd name="T27" fmla="*/ 105 h 246"/>
                <a:gd name="T28" fmla="*/ 156 w 226"/>
                <a:gd name="T29" fmla="*/ 94 h 246"/>
                <a:gd name="T30" fmla="*/ 168 w 226"/>
                <a:gd name="T31" fmla="*/ 86 h 246"/>
                <a:gd name="T32" fmla="*/ 204 w 226"/>
                <a:gd name="T33" fmla="*/ 71 h 246"/>
                <a:gd name="T34" fmla="*/ 225 w 226"/>
                <a:gd name="T35" fmla="*/ 49 h 246"/>
                <a:gd name="T36" fmla="*/ 221 w 226"/>
                <a:gd name="T37" fmla="*/ 30 h 246"/>
                <a:gd name="T38" fmla="*/ 214 w 226"/>
                <a:gd name="T39" fmla="*/ 17 h 246"/>
                <a:gd name="T40" fmla="*/ 212 w 226"/>
                <a:gd name="T41" fmla="*/ 6 h 246"/>
                <a:gd name="T42" fmla="*/ 202 w 226"/>
                <a:gd name="T43" fmla="*/ 1 h 246"/>
                <a:gd name="T44" fmla="*/ 181 w 226"/>
                <a:gd name="T45" fmla="*/ 7 h 246"/>
                <a:gd name="T46" fmla="*/ 154 w 226"/>
                <a:gd name="T47" fmla="*/ 20 h 246"/>
                <a:gd name="T48" fmla="*/ 121 w 226"/>
                <a:gd name="T49" fmla="*/ 38 h 246"/>
                <a:gd name="T50" fmla="*/ 100 w 226"/>
                <a:gd name="T51" fmla="*/ 51 h 246"/>
                <a:gd name="T52" fmla="*/ 87 w 226"/>
                <a:gd name="T53" fmla="*/ 55 h 246"/>
                <a:gd name="T54" fmla="*/ 75 w 226"/>
                <a:gd name="T55" fmla="*/ 54 h 246"/>
                <a:gd name="T56" fmla="*/ 59 w 226"/>
                <a:gd name="T57" fmla="*/ 47 h 246"/>
                <a:gd name="T58" fmla="*/ 36 w 226"/>
                <a:gd name="T59" fmla="*/ 31 h 246"/>
                <a:gd name="T60" fmla="*/ 24 w 226"/>
                <a:gd name="T61" fmla="*/ 39 h 246"/>
                <a:gd name="T62" fmla="*/ 18 w 226"/>
                <a:gd name="T63" fmla="*/ 95 h 246"/>
                <a:gd name="T64" fmla="*/ 10 w 226"/>
                <a:gd name="T65" fmla="*/ 163 h 246"/>
                <a:gd name="T66" fmla="*/ 3 w 226"/>
                <a:gd name="T67" fmla="*/ 2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85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7 w 60"/>
                <a:gd name="T1" fmla="*/ 0 h 81"/>
                <a:gd name="T2" fmla="*/ 29 w 60"/>
                <a:gd name="T3" fmla="*/ 2 h 81"/>
                <a:gd name="T4" fmla="*/ 32 w 60"/>
                <a:gd name="T5" fmla="*/ 3 h 81"/>
                <a:gd name="T6" fmla="*/ 36 w 60"/>
                <a:gd name="T7" fmla="*/ 3 h 81"/>
                <a:gd name="T8" fmla="*/ 40 w 60"/>
                <a:gd name="T9" fmla="*/ 2 h 81"/>
                <a:gd name="T10" fmla="*/ 47 w 60"/>
                <a:gd name="T11" fmla="*/ 1 h 81"/>
                <a:gd name="T12" fmla="*/ 53 w 60"/>
                <a:gd name="T13" fmla="*/ 0 h 81"/>
                <a:gd name="T14" fmla="*/ 53 w 60"/>
                <a:gd name="T15" fmla="*/ 26 h 81"/>
                <a:gd name="T16" fmla="*/ 54 w 60"/>
                <a:gd name="T17" fmla="*/ 47 h 81"/>
                <a:gd name="T18" fmla="*/ 54 w 60"/>
                <a:gd name="T19" fmla="*/ 57 h 81"/>
                <a:gd name="T20" fmla="*/ 56 w 60"/>
                <a:gd name="T21" fmla="*/ 65 h 81"/>
                <a:gd name="T22" fmla="*/ 58 w 60"/>
                <a:gd name="T23" fmla="*/ 73 h 81"/>
                <a:gd name="T24" fmla="*/ 60 w 60"/>
                <a:gd name="T25" fmla="*/ 81 h 81"/>
                <a:gd name="T26" fmla="*/ 20 w 60"/>
                <a:gd name="T27" fmla="*/ 81 h 81"/>
                <a:gd name="T28" fmla="*/ 14 w 60"/>
                <a:gd name="T29" fmla="*/ 80 h 81"/>
                <a:gd name="T30" fmla="*/ 7 w 60"/>
                <a:gd name="T31" fmla="*/ 77 h 81"/>
                <a:gd name="T32" fmla="*/ 5 w 60"/>
                <a:gd name="T33" fmla="*/ 74 h 81"/>
                <a:gd name="T34" fmla="*/ 2 w 60"/>
                <a:gd name="T35" fmla="*/ 72 h 81"/>
                <a:gd name="T36" fmla="*/ 1 w 60"/>
                <a:gd name="T37" fmla="*/ 70 h 81"/>
                <a:gd name="T38" fmla="*/ 0 w 60"/>
                <a:gd name="T39" fmla="*/ 68 h 81"/>
                <a:gd name="T40" fmla="*/ 7 w 60"/>
                <a:gd name="T41" fmla="*/ 12 h 81"/>
                <a:gd name="T42" fmla="*/ 20 w 60"/>
                <a:gd name="T43" fmla="*/ 6 h 81"/>
                <a:gd name="T44" fmla="*/ 34 w 60"/>
                <a:gd name="T45" fmla="*/ 0 h 81"/>
                <a:gd name="T46" fmla="*/ 27 w 60"/>
                <a:gd name="T4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86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86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7 w 80"/>
                <a:gd name="T1" fmla="*/ 1 h 94"/>
                <a:gd name="T2" fmla="*/ 34 w 80"/>
                <a:gd name="T3" fmla="*/ 0 h 94"/>
                <a:gd name="T4" fmla="*/ 41 w 80"/>
                <a:gd name="T5" fmla="*/ 0 h 94"/>
                <a:gd name="T6" fmla="*/ 47 w 80"/>
                <a:gd name="T7" fmla="*/ 2 h 94"/>
                <a:gd name="T8" fmla="*/ 54 w 80"/>
                <a:gd name="T9" fmla="*/ 4 h 94"/>
                <a:gd name="T10" fmla="*/ 60 w 80"/>
                <a:gd name="T11" fmla="*/ 6 h 94"/>
                <a:gd name="T12" fmla="*/ 66 w 80"/>
                <a:gd name="T13" fmla="*/ 8 h 94"/>
                <a:gd name="T14" fmla="*/ 73 w 80"/>
                <a:gd name="T15" fmla="*/ 8 h 94"/>
                <a:gd name="T16" fmla="*/ 80 w 80"/>
                <a:gd name="T17" fmla="*/ 7 h 94"/>
                <a:gd name="T18" fmla="*/ 80 w 80"/>
                <a:gd name="T19" fmla="*/ 38 h 94"/>
                <a:gd name="T20" fmla="*/ 75 w 80"/>
                <a:gd name="T21" fmla="*/ 44 h 94"/>
                <a:gd name="T22" fmla="*/ 69 w 80"/>
                <a:gd name="T23" fmla="*/ 51 h 94"/>
                <a:gd name="T24" fmla="*/ 64 w 80"/>
                <a:gd name="T25" fmla="*/ 59 h 94"/>
                <a:gd name="T26" fmla="*/ 58 w 80"/>
                <a:gd name="T27" fmla="*/ 68 h 94"/>
                <a:gd name="T28" fmla="*/ 51 w 80"/>
                <a:gd name="T29" fmla="*/ 84 h 94"/>
                <a:gd name="T30" fmla="*/ 47 w 80"/>
                <a:gd name="T31" fmla="*/ 94 h 94"/>
                <a:gd name="T32" fmla="*/ 43 w 80"/>
                <a:gd name="T33" fmla="*/ 93 h 94"/>
                <a:gd name="T34" fmla="*/ 40 w 80"/>
                <a:gd name="T35" fmla="*/ 92 h 94"/>
                <a:gd name="T36" fmla="*/ 37 w 80"/>
                <a:gd name="T37" fmla="*/ 91 h 94"/>
                <a:gd name="T38" fmla="*/ 34 w 80"/>
                <a:gd name="T39" fmla="*/ 89 h 94"/>
                <a:gd name="T40" fmla="*/ 29 w 80"/>
                <a:gd name="T41" fmla="*/ 84 h 94"/>
                <a:gd name="T42" fmla="*/ 23 w 80"/>
                <a:gd name="T43" fmla="*/ 78 h 94"/>
                <a:gd name="T44" fmla="*/ 19 w 80"/>
                <a:gd name="T45" fmla="*/ 72 h 94"/>
                <a:gd name="T46" fmla="*/ 13 w 80"/>
                <a:gd name="T47" fmla="*/ 65 h 94"/>
                <a:gd name="T48" fmla="*/ 7 w 80"/>
                <a:gd name="T49" fmla="*/ 60 h 94"/>
                <a:gd name="T50" fmla="*/ 0 w 80"/>
                <a:gd name="T51" fmla="*/ 56 h 94"/>
                <a:gd name="T52" fmla="*/ 8 w 80"/>
                <a:gd name="T53" fmla="*/ 41 h 94"/>
                <a:gd name="T54" fmla="*/ 13 w 80"/>
                <a:gd name="T55" fmla="*/ 29 h 94"/>
                <a:gd name="T56" fmla="*/ 19 w 80"/>
                <a:gd name="T57" fmla="*/ 17 h 94"/>
                <a:gd name="T58" fmla="*/ 27 w 80"/>
                <a:gd name="T5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86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86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86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86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10 w 166"/>
                <a:gd name="T1" fmla="*/ 282 h 456"/>
                <a:gd name="T2" fmla="*/ 19 w 166"/>
                <a:gd name="T3" fmla="*/ 290 h 456"/>
                <a:gd name="T4" fmla="*/ 37 w 166"/>
                <a:gd name="T5" fmla="*/ 300 h 456"/>
                <a:gd name="T6" fmla="*/ 58 w 166"/>
                <a:gd name="T7" fmla="*/ 306 h 456"/>
                <a:gd name="T8" fmla="*/ 70 w 166"/>
                <a:gd name="T9" fmla="*/ 312 h 456"/>
                <a:gd name="T10" fmla="*/ 80 w 166"/>
                <a:gd name="T11" fmla="*/ 320 h 456"/>
                <a:gd name="T12" fmla="*/ 86 w 166"/>
                <a:gd name="T13" fmla="*/ 331 h 456"/>
                <a:gd name="T14" fmla="*/ 86 w 166"/>
                <a:gd name="T15" fmla="*/ 347 h 456"/>
                <a:gd name="T16" fmla="*/ 78 w 166"/>
                <a:gd name="T17" fmla="*/ 363 h 456"/>
                <a:gd name="T18" fmla="*/ 68 w 166"/>
                <a:gd name="T19" fmla="*/ 375 h 456"/>
                <a:gd name="T20" fmla="*/ 62 w 166"/>
                <a:gd name="T21" fmla="*/ 388 h 456"/>
                <a:gd name="T22" fmla="*/ 60 w 166"/>
                <a:gd name="T23" fmla="*/ 400 h 456"/>
                <a:gd name="T24" fmla="*/ 64 w 166"/>
                <a:gd name="T25" fmla="*/ 411 h 456"/>
                <a:gd name="T26" fmla="*/ 76 w 166"/>
                <a:gd name="T27" fmla="*/ 424 h 456"/>
                <a:gd name="T28" fmla="*/ 104 w 166"/>
                <a:gd name="T29" fmla="*/ 445 h 456"/>
                <a:gd name="T30" fmla="*/ 120 w 166"/>
                <a:gd name="T31" fmla="*/ 443 h 456"/>
                <a:gd name="T32" fmla="*/ 120 w 166"/>
                <a:gd name="T33" fmla="*/ 423 h 456"/>
                <a:gd name="T34" fmla="*/ 131 w 166"/>
                <a:gd name="T35" fmla="*/ 413 h 456"/>
                <a:gd name="T36" fmla="*/ 145 w 166"/>
                <a:gd name="T37" fmla="*/ 407 h 456"/>
                <a:gd name="T38" fmla="*/ 153 w 166"/>
                <a:gd name="T39" fmla="*/ 402 h 456"/>
                <a:gd name="T40" fmla="*/ 160 w 166"/>
                <a:gd name="T41" fmla="*/ 393 h 456"/>
                <a:gd name="T42" fmla="*/ 166 w 166"/>
                <a:gd name="T43" fmla="*/ 375 h 456"/>
                <a:gd name="T44" fmla="*/ 165 w 166"/>
                <a:gd name="T45" fmla="*/ 350 h 456"/>
                <a:gd name="T46" fmla="*/ 158 w 166"/>
                <a:gd name="T47" fmla="*/ 328 h 456"/>
                <a:gd name="T48" fmla="*/ 148 w 166"/>
                <a:gd name="T49" fmla="*/ 307 h 456"/>
                <a:gd name="T50" fmla="*/ 141 w 166"/>
                <a:gd name="T51" fmla="*/ 284 h 456"/>
                <a:gd name="T52" fmla="*/ 135 w 166"/>
                <a:gd name="T53" fmla="*/ 269 h 456"/>
                <a:gd name="T54" fmla="*/ 118 w 166"/>
                <a:gd name="T55" fmla="*/ 251 h 456"/>
                <a:gd name="T56" fmla="*/ 97 w 166"/>
                <a:gd name="T57" fmla="*/ 224 h 456"/>
                <a:gd name="T58" fmla="*/ 85 w 166"/>
                <a:gd name="T59" fmla="*/ 206 h 456"/>
                <a:gd name="T60" fmla="*/ 80 w 166"/>
                <a:gd name="T61" fmla="*/ 195 h 456"/>
                <a:gd name="T62" fmla="*/ 81 w 166"/>
                <a:gd name="T63" fmla="*/ 177 h 456"/>
                <a:gd name="T64" fmla="*/ 88 w 166"/>
                <a:gd name="T65" fmla="*/ 147 h 456"/>
                <a:gd name="T66" fmla="*/ 96 w 166"/>
                <a:gd name="T67" fmla="*/ 129 h 456"/>
                <a:gd name="T68" fmla="*/ 98 w 166"/>
                <a:gd name="T69" fmla="*/ 113 h 456"/>
                <a:gd name="T70" fmla="*/ 95 w 166"/>
                <a:gd name="T71" fmla="*/ 82 h 456"/>
                <a:gd name="T72" fmla="*/ 92 w 166"/>
                <a:gd name="T73" fmla="*/ 45 h 456"/>
                <a:gd name="T74" fmla="*/ 89 w 166"/>
                <a:gd name="T75" fmla="*/ 18 h 456"/>
                <a:gd name="T76" fmla="*/ 71 w 166"/>
                <a:gd name="T77" fmla="*/ 8 h 456"/>
                <a:gd name="T78" fmla="*/ 33 w 166"/>
                <a:gd name="T79" fmla="*/ 4 h 456"/>
                <a:gd name="T80" fmla="*/ 12 w 166"/>
                <a:gd name="T81" fmla="*/ 10 h 456"/>
                <a:gd name="T82" fmla="*/ 22 w 166"/>
                <a:gd name="T83" fmla="*/ 25 h 456"/>
                <a:gd name="T84" fmla="*/ 33 w 166"/>
                <a:gd name="T85" fmla="*/ 30 h 456"/>
                <a:gd name="T86" fmla="*/ 40 w 166"/>
                <a:gd name="T87" fmla="*/ 44 h 456"/>
                <a:gd name="T88" fmla="*/ 40 w 166"/>
                <a:gd name="T89" fmla="*/ 64 h 456"/>
                <a:gd name="T90" fmla="*/ 40 w 166"/>
                <a:gd name="T91" fmla="*/ 78 h 456"/>
                <a:gd name="T92" fmla="*/ 36 w 166"/>
                <a:gd name="T93" fmla="*/ 85 h 456"/>
                <a:gd name="T94" fmla="*/ 29 w 166"/>
                <a:gd name="T95" fmla="*/ 95 h 456"/>
                <a:gd name="T96" fmla="*/ 15 w 166"/>
                <a:gd name="T97" fmla="*/ 109 h 456"/>
                <a:gd name="T98" fmla="*/ 3 w 166"/>
                <a:gd name="T99" fmla="*/ 122 h 456"/>
                <a:gd name="T100" fmla="*/ 7 w 166"/>
                <a:gd name="T101" fmla="*/ 2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86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86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84 w 438"/>
                <a:gd name="T1" fmla="*/ 8 h 406"/>
                <a:gd name="T2" fmla="*/ 320 w 438"/>
                <a:gd name="T3" fmla="*/ 27 h 406"/>
                <a:gd name="T4" fmla="*/ 363 w 438"/>
                <a:gd name="T5" fmla="*/ 47 h 406"/>
                <a:gd name="T6" fmla="*/ 395 w 438"/>
                <a:gd name="T7" fmla="*/ 58 h 406"/>
                <a:gd name="T8" fmla="*/ 416 w 438"/>
                <a:gd name="T9" fmla="*/ 61 h 406"/>
                <a:gd name="T10" fmla="*/ 425 w 438"/>
                <a:gd name="T11" fmla="*/ 81 h 406"/>
                <a:gd name="T12" fmla="*/ 429 w 438"/>
                <a:gd name="T13" fmla="*/ 120 h 406"/>
                <a:gd name="T14" fmla="*/ 434 w 438"/>
                <a:gd name="T15" fmla="*/ 157 h 406"/>
                <a:gd name="T16" fmla="*/ 438 w 438"/>
                <a:gd name="T17" fmla="*/ 195 h 406"/>
                <a:gd name="T18" fmla="*/ 438 w 438"/>
                <a:gd name="T19" fmla="*/ 223 h 406"/>
                <a:gd name="T20" fmla="*/ 435 w 438"/>
                <a:gd name="T21" fmla="*/ 237 h 406"/>
                <a:gd name="T22" fmla="*/ 425 w 438"/>
                <a:gd name="T23" fmla="*/ 259 h 406"/>
                <a:gd name="T24" fmla="*/ 407 w 438"/>
                <a:gd name="T25" fmla="*/ 287 h 406"/>
                <a:gd name="T26" fmla="*/ 391 w 438"/>
                <a:gd name="T27" fmla="*/ 307 h 406"/>
                <a:gd name="T28" fmla="*/ 381 w 438"/>
                <a:gd name="T29" fmla="*/ 320 h 406"/>
                <a:gd name="T30" fmla="*/ 374 w 438"/>
                <a:gd name="T31" fmla="*/ 332 h 406"/>
                <a:gd name="T32" fmla="*/ 372 w 438"/>
                <a:gd name="T33" fmla="*/ 352 h 406"/>
                <a:gd name="T34" fmla="*/ 359 w 438"/>
                <a:gd name="T35" fmla="*/ 372 h 406"/>
                <a:gd name="T36" fmla="*/ 321 w 438"/>
                <a:gd name="T37" fmla="*/ 401 h 406"/>
                <a:gd name="T38" fmla="*/ 205 w 438"/>
                <a:gd name="T39" fmla="*/ 388 h 406"/>
                <a:gd name="T40" fmla="*/ 182 w 438"/>
                <a:gd name="T41" fmla="*/ 379 h 406"/>
                <a:gd name="T42" fmla="*/ 165 w 438"/>
                <a:gd name="T43" fmla="*/ 370 h 406"/>
                <a:gd name="T44" fmla="*/ 150 w 438"/>
                <a:gd name="T45" fmla="*/ 359 h 406"/>
                <a:gd name="T46" fmla="*/ 139 w 438"/>
                <a:gd name="T47" fmla="*/ 346 h 406"/>
                <a:gd name="T48" fmla="*/ 124 w 438"/>
                <a:gd name="T49" fmla="*/ 322 h 406"/>
                <a:gd name="T50" fmla="*/ 108 w 438"/>
                <a:gd name="T51" fmla="*/ 296 h 406"/>
                <a:gd name="T52" fmla="*/ 94 w 438"/>
                <a:gd name="T53" fmla="*/ 279 h 406"/>
                <a:gd name="T54" fmla="*/ 72 w 438"/>
                <a:gd name="T55" fmla="*/ 259 h 406"/>
                <a:gd name="T56" fmla="*/ 44 w 438"/>
                <a:gd name="T57" fmla="*/ 234 h 406"/>
                <a:gd name="T58" fmla="*/ 24 w 438"/>
                <a:gd name="T59" fmla="*/ 213 h 406"/>
                <a:gd name="T60" fmla="*/ 13 w 438"/>
                <a:gd name="T61" fmla="*/ 195 h 406"/>
                <a:gd name="T62" fmla="*/ 4 w 438"/>
                <a:gd name="T63" fmla="*/ 176 h 406"/>
                <a:gd name="T64" fmla="*/ 0 w 438"/>
                <a:gd name="T65" fmla="*/ 154 h 406"/>
                <a:gd name="T66" fmla="*/ 18 w 438"/>
                <a:gd name="T67" fmla="*/ 141 h 406"/>
                <a:gd name="T68" fmla="*/ 40 w 438"/>
                <a:gd name="T69" fmla="*/ 141 h 406"/>
                <a:gd name="T70" fmla="*/ 53 w 438"/>
                <a:gd name="T71" fmla="*/ 141 h 406"/>
                <a:gd name="T72" fmla="*/ 63 w 438"/>
                <a:gd name="T73" fmla="*/ 138 h 406"/>
                <a:gd name="T74" fmla="*/ 77 w 438"/>
                <a:gd name="T75" fmla="*/ 131 h 406"/>
                <a:gd name="T76" fmla="*/ 99 w 438"/>
                <a:gd name="T77" fmla="*/ 108 h 406"/>
                <a:gd name="T78" fmla="*/ 117 w 438"/>
                <a:gd name="T79" fmla="*/ 87 h 406"/>
                <a:gd name="T80" fmla="*/ 130 w 438"/>
                <a:gd name="T81" fmla="*/ 80 h 406"/>
                <a:gd name="T82" fmla="*/ 150 w 438"/>
                <a:gd name="T83" fmla="*/ 71 h 406"/>
                <a:gd name="T84" fmla="*/ 179 w 438"/>
                <a:gd name="T85" fmla="*/ 60 h 406"/>
                <a:gd name="T86" fmla="*/ 203 w 438"/>
                <a:gd name="T87" fmla="*/ 50 h 406"/>
                <a:gd name="T88" fmla="*/ 211 w 438"/>
                <a:gd name="T89" fmla="*/ 43 h 406"/>
                <a:gd name="T90" fmla="*/ 210 w 438"/>
                <a:gd name="T91" fmla="*/ 38 h 406"/>
                <a:gd name="T92" fmla="*/ 211 w 438"/>
                <a:gd name="T93" fmla="*/ 30 h 406"/>
                <a:gd name="T94" fmla="*/ 213 w 438"/>
                <a:gd name="T95" fmla="*/ 17 h 406"/>
                <a:gd name="T96" fmla="*/ 217 w 438"/>
                <a:gd name="T97" fmla="*/ 12 h 406"/>
                <a:gd name="T98" fmla="*/ 225 w 438"/>
                <a:gd name="T99" fmla="*/ 12 h 406"/>
                <a:gd name="T100" fmla="*/ 232 w 438"/>
                <a:gd name="T101" fmla="*/ 9 h 406"/>
                <a:gd name="T102" fmla="*/ 236 w 438"/>
                <a:gd name="T103" fmla="*/ 4 h 406"/>
                <a:gd name="T104" fmla="*/ 244 w 438"/>
                <a:gd name="T105" fmla="*/ 2 h 406"/>
                <a:gd name="T106" fmla="*/ 251 w 438"/>
                <a:gd name="T107" fmla="*/ 3 h 406"/>
                <a:gd name="T108" fmla="*/ 264 w 438"/>
                <a:gd name="T10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86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513 w 678"/>
                <a:gd name="T1" fmla="*/ 8 h 574"/>
                <a:gd name="T2" fmla="*/ 552 w 678"/>
                <a:gd name="T3" fmla="*/ 26 h 574"/>
                <a:gd name="T4" fmla="*/ 645 w 678"/>
                <a:gd name="T5" fmla="*/ 63 h 574"/>
                <a:gd name="T6" fmla="*/ 660 w 678"/>
                <a:gd name="T7" fmla="*/ 88 h 574"/>
                <a:gd name="T8" fmla="*/ 678 w 678"/>
                <a:gd name="T9" fmla="*/ 94 h 574"/>
                <a:gd name="T10" fmla="*/ 678 w 678"/>
                <a:gd name="T11" fmla="*/ 127 h 574"/>
                <a:gd name="T12" fmla="*/ 677 w 678"/>
                <a:gd name="T13" fmla="*/ 144 h 574"/>
                <a:gd name="T14" fmla="*/ 667 w 678"/>
                <a:gd name="T15" fmla="*/ 158 h 574"/>
                <a:gd name="T16" fmla="*/ 647 w 678"/>
                <a:gd name="T17" fmla="*/ 178 h 574"/>
                <a:gd name="T18" fmla="*/ 638 w 678"/>
                <a:gd name="T19" fmla="*/ 346 h 574"/>
                <a:gd name="T20" fmla="*/ 461 w 678"/>
                <a:gd name="T21" fmla="*/ 388 h 574"/>
                <a:gd name="T22" fmla="*/ 461 w 678"/>
                <a:gd name="T23" fmla="*/ 415 h 574"/>
                <a:gd name="T24" fmla="*/ 455 w 678"/>
                <a:gd name="T25" fmla="*/ 435 h 574"/>
                <a:gd name="T26" fmla="*/ 444 w 678"/>
                <a:gd name="T27" fmla="*/ 435 h 574"/>
                <a:gd name="T28" fmla="*/ 434 w 678"/>
                <a:gd name="T29" fmla="*/ 440 h 574"/>
                <a:gd name="T30" fmla="*/ 425 w 678"/>
                <a:gd name="T31" fmla="*/ 445 h 574"/>
                <a:gd name="T32" fmla="*/ 414 w 678"/>
                <a:gd name="T33" fmla="*/ 447 h 574"/>
                <a:gd name="T34" fmla="*/ 411 w 678"/>
                <a:gd name="T35" fmla="*/ 463 h 574"/>
                <a:gd name="T36" fmla="*/ 410 w 678"/>
                <a:gd name="T37" fmla="*/ 474 h 574"/>
                <a:gd name="T38" fmla="*/ 403 w 678"/>
                <a:gd name="T39" fmla="*/ 483 h 574"/>
                <a:gd name="T40" fmla="*/ 365 w 678"/>
                <a:gd name="T41" fmla="*/ 498 h 574"/>
                <a:gd name="T42" fmla="*/ 330 w 678"/>
                <a:gd name="T43" fmla="*/ 513 h 574"/>
                <a:gd name="T44" fmla="*/ 313 w 678"/>
                <a:gd name="T45" fmla="*/ 525 h 574"/>
                <a:gd name="T46" fmla="*/ 277 w 678"/>
                <a:gd name="T47" fmla="*/ 564 h 574"/>
                <a:gd name="T48" fmla="*/ 258 w 678"/>
                <a:gd name="T49" fmla="*/ 573 h 574"/>
                <a:gd name="T50" fmla="*/ 238 w 678"/>
                <a:gd name="T51" fmla="*/ 574 h 574"/>
                <a:gd name="T52" fmla="*/ 193 w 678"/>
                <a:gd name="T53" fmla="*/ 574 h 574"/>
                <a:gd name="T54" fmla="*/ 186 w 678"/>
                <a:gd name="T55" fmla="*/ 559 h 574"/>
                <a:gd name="T56" fmla="*/ 165 w 678"/>
                <a:gd name="T57" fmla="*/ 547 h 574"/>
                <a:gd name="T58" fmla="*/ 133 w 678"/>
                <a:gd name="T59" fmla="*/ 545 h 574"/>
                <a:gd name="T60" fmla="*/ 93 w 678"/>
                <a:gd name="T61" fmla="*/ 556 h 574"/>
                <a:gd name="T62" fmla="*/ 33 w 678"/>
                <a:gd name="T63" fmla="*/ 527 h 574"/>
                <a:gd name="T64" fmla="*/ 0 w 678"/>
                <a:gd name="T65" fmla="*/ 285 h 574"/>
                <a:gd name="T66" fmla="*/ 73 w 678"/>
                <a:gd name="T67" fmla="*/ 286 h 574"/>
                <a:gd name="T68" fmla="*/ 103 w 678"/>
                <a:gd name="T69" fmla="*/ 282 h 574"/>
                <a:gd name="T70" fmla="*/ 119 w 678"/>
                <a:gd name="T71" fmla="*/ 275 h 574"/>
                <a:gd name="T72" fmla="*/ 129 w 678"/>
                <a:gd name="T73" fmla="*/ 256 h 574"/>
                <a:gd name="T74" fmla="*/ 131 w 678"/>
                <a:gd name="T75" fmla="*/ 229 h 574"/>
                <a:gd name="T76" fmla="*/ 126 w 678"/>
                <a:gd name="T77" fmla="*/ 185 h 574"/>
                <a:gd name="T78" fmla="*/ 130 w 678"/>
                <a:gd name="T79" fmla="*/ 165 h 574"/>
                <a:gd name="T80" fmla="*/ 140 w 678"/>
                <a:gd name="T81" fmla="*/ 171 h 574"/>
                <a:gd name="T82" fmla="*/ 174 w 678"/>
                <a:gd name="T83" fmla="*/ 175 h 574"/>
                <a:gd name="T84" fmla="*/ 188 w 678"/>
                <a:gd name="T85" fmla="*/ 186 h 574"/>
                <a:gd name="T86" fmla="*/ 195 w 678"/>
                <a:gd name="T87" fmla="*/ 201 h 574"/>
                <a:gd name="T88" fmla="*/ 208 w 678"/>
                <a:gd name="T89" fmla="*/ 210 h 574"/>
                <a:gd name="T90" fmla="*/ 241 w 678"/>
                <a:gd name="T91" fmla="*/ 217 h 574"/>
                <a:gd name="T92" fmla="*/ 269 w 678"/>
                <a:gd name="T93" fmla="*/ 214 h 574"/>
                <a:gd name="T94" fmla="*/ 301 w 678"/>
                <a:gd name="T95" fmla="*/ 199 h 574"/>
                <a:gd name="T96" fmla="*/ 319 w 678"/>
                <a:gd name="T97" fmla="*/ 196 h 574"/>
                <a:gd name="T98" fmla="*/ 331 w 678"/>
                <a:gd name="T99" fmla="*/ 193 h 574"/>
                <a:gd name="T100" fmla="*/ 343 w 678"/>
                <a:gd name="T101" fmla="*/ 190 h 574"/>
                <a:gd name="T102" fmla="*/ 357 w 678"/>
                <a:gd name="T103" fmla="*/ 182 h 574"/>
                <a:gd name="T104" fmla="*/ 368 w 678"/>
                <a:gd name="T105" fmla="*/ 168 h 574"/>
                <a:gd name="T106" fmla="*/ 383 w 678"/>
                <a:gd name="T107" fmla="*/ 126 h 574"/>
                <a:gd name="T108" fmla="*/ 403 w 678"/>
                <a:gd name="T109" fmla="*/ 47 h 574"/>
                <a:gd name="T110" fmla="*/ 414 w 678"/>
                <a:gd name="T111" fmla="*/ 10 h 574"/>
                <a:gd name="T112" fmla="*/ 431 w 678"/>
                <a:gd name="T113" fmla="*/ 6 h 574"/>
                <a:gd name="T114" fmla="*/ 453 w 678"/>
                <a:gd name="T115" fmla="*/ 8 h 574"/>
                <a:gd name="T116" fmla="*/ 482 w 678"/>
                <a:gd name="T117" fmla="*/ 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86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797 w 810"/>
                <a:gd name="T1" fmla="*/ 42 h 727"/>
                <a:gd name="T2" fmla="*/ 766 w 810"/>
                <a:gd name="T3" fmla="*/ 26 h 727"/>
                <a:gd name="T4" fmla="*/ 718 w 810"/>
                <a:gd name="T5" fmla="*/ 33 h 727"/>
                <a:gd name="T6" fmla="*/ 634 w 810"/>
                <a:gd name="T7" fmla="*/ 44 h 727"/>
                <a:gd name="T8" fmla="*/ 604 w 810"/>
                <a:gd name="T9" fmla="*/ 55 h 727"/>
                <a:gd name="T10" fmla="*/ 280 w 810"/>
                <a:gd name="T11" fmla="*/ 40 h 727"/>
                <a:gd name="T12" fmla="*/ 232 w 810"/>
                <a:gd name="T13" fmla="*/ 37 h 727"/>
                <a:gd name="T14" fmla="*/ 172 w 810"/>
                <a:gd name="T15" fmla="*/ 17 h 727"/>
                <a:gd name="T16" fmla="*/ 116 w 810"/>
                <a:gd name="T17" fmla="*/ 0 h 727"/>
                <a:gd name="T18" fmla="*/ 83 w 810"/>
                <a:gd name="T19" fmla="*/ 5 h 727"/>
                <a:gd name="T20" fmla="*/ 53 w 810"/>
                <a:gd name="T21" fmla="*/ 24 h 727"/>
                <a:gd name="T22" fmla="*/ 0 w 810"/>
                <a:gd name="T23" fmla="*/ 55 h 727"/>
                <a:gd name="T24" fmla="*/ 7 w 810"/>
                <a:gd name="T25" fmla="*/ 68 h 727"/>
                <a:gd name="T26" fmla="*/ 26 w 810"/>
                <a:gd name="T27" fmla="*/ 74 h 727"/>
                <a:gd name="T28" fmla="*/ 36 w 810"/>
                <a:gd name="T29" fmla="*/ 129 h 727"/>
                <a:gd name="T30" fmla="*/ 60 w 810"/>
                <a:gd name="T31" fmla="*/ 192 h 727"/>
                <a:gd name="T32" fmla="*/ 109 w 810"/>
                <a:gd name="T33" fmla="*/ 276 h 727"/>
                <a:gd name="T34" fmla="*/ 133 w 810"/>
                <a:gd name="T35" fmla="*/ 300 h 727"/>
                <a:gd name="T36" fmla="*/ 159 w 810"/>
                <a:gd name="T37" fmla="*/ 302 h 727"/>
                <a:gd name="T38" fmla="*/ 159 w 810"/>
                <a:gd name="T39" fmla="*/ 332 h 727"/>
                <a:gd name="T40" fmla="*/ 152 w 810"/>
                <a:gd name="T41" fmla="*/ 359 h 727"/>
                <a:gd name="T42" fmla="*/ 146 w 810"/>
                <a:gd name="T43" fmla="*/ 394 h 727"/>
                <a:gd name="T44" fmla="*/ 150 w 810"/>
                <a:gd name="T45" fmla="*/ 425 h 727"/>
                <a:gd name="T46" fmla="*/ 173 w 810"/>
                <a:gd name="T47" fmla="*/ 484 h 727"/>
                <a:gd name="T48" fmla="*/ 179 w 810"/>
                <a:gd name="T49" fmla="*/ 518 h 727"/>
                <a:gd name="T50" fmla="*/ 187 w 810"/>
                <a:gd name="T51" fmla="*/ 606 h 727"/>
                <a:gd name="T52" fmla="*/ 204 w 810"/>
                <a:gd name="T53" fmla="*/ 647 h 727"/>
                <a:gd name="T54" fmla="*/ 231 w 810"/>
                <a:gd name="T55" fmla="*/ 690 h 727"/>
                <a:gd name="T56" fmla="*/ 245 w 810"/>
                <a:gd name="T57" fmla="*/ 700 h 727"/>
                <a:gd name="T58" fmla="*/ 259 w 810"/>
                <a:gd name="T59" fmla="*/ 715 h 727"/>
                <a:gd name="T60" fmla="*/ 265 w 810"/>
                <a:gd name="T61" fmla="*/ 678 h 727"/>
                <a:gd name="T62" fmla="*/ 308 w 810"/>
                <a:gd name="T63" fmla="*/ 696 h 727"/>
                <a:gd name="T64" fmla="*/ 328 w 810"/>
                <a:gd name="T65" fmla="*/ 713 h 727"/>
                <a:gd name="T66" fmla="*/ 372 w 810"/>
                <a:gd name="T67" fmla="*/ 726 h 727"/>
                <a:gd name="T68" fmla="*/ 407 w 810"/>
                <a:gd name="T69" fmla="*/ 723 h 727"/>
                <a:gd name="T70" fmla="*/ 429 w 810"/>
                <a:gd name="T71" fmla="*/ 710 h 727"/>
                <a:gd name="T72" fmla="*/ 452 w 810"/>
                <a:gd name="T73" fmla="*/ 675 h 727"/>
                <a:gd name="T74" fmla="*/ 463 w 810"/>
                <a:gd name="T75" fmla="*/ 529 h 727"/>
                <a:gd name="T76" fmla="*/ 465 w 810"/>
                <a:gd name="T77" fmla="*/ 480 h 727"/>
                <a:gd name="T78" fmla="*/ 471 w 810"/>
                <a:gd name="T79" fmla="*/ 469 h 727"/>
                <a:gd name="T80" fmla="*/ 463 w 810"/>
                <a:gd name="T81" fmla="*/ 426 h 727"/>
                <a:gd name="T82" fmla="*/ 469 w 810"/>
                <a:gd name="T83" fmla="*/ 368 h 727"/>
                <a:gd name="T84" fmla="*/ 500 w 810"/>
                <a:gd name="T85" fmla="*/ 330 h 727"/>
                <a:gd name="T86" fmla="*/ 525 w 810"/>
                <a:gd name="T87" fmla="*/ 320 h 727"/>
                <a:gd name="T88" fmla="*/ 538 w 810"/>
                <a:gd name="T89" fmla="*/ 232 h 727"/>
                <a:gd name="T90" fmla="*/ 551 w 810"/>
                <a:gd name="T91" fmla="*/ 148 h 727"/>
                <a:gd name="T92" fmla="*/ 541 w 810"/>
                <a:gd name="T93" fmla="*/ 124 h 727"/>
                <a:gd name="T94" fmla="*/ 531 w 810"/>
                <a:gd name="T95" fmla="*/ 99 h 727"/>
                <a:gd name="T96" fmla="*/ 539 w 810"/>
                <a:gd name="T97" fmla="*/ 86 h 727"/>
                <a:gd name="T98" fmla="*/ 617 w 810"/>
                <a:gd name="T99" fmla="*/ 80 h 727"/>
                <a:gd name="T100" fmla="*/ 708 w 810"/>
                <a:gd name="T101" fmla="*/ 63 h 727"/>
                <a:gd name="T102" fmla="*/ 803 w 810"/>
                <a:gd name="T103" fmla="*/ 6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87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03 w 365"/>
                <a:gd name="T1" fmla="*/ 250 h 271"/>
                <a:gd name="T2" fmla="*/ 163 w 365"/>
                <a:gd name="T3" fmla="*/ 246 h 271"/>
                <a:gd name="T4" fmla="*/ 121 w 365"/>
                <a:gd name="T5" fmla="*/ 247 h 271"/>
                <a:gd name="T6" fmla="*/ 92 w 365"/>
                <a:gd name="T7" fmla="*/ 250 h 271"/>
                <a:gd name="T8" fmla="*/ 74 w 365"/>
                <a:gd name="T9" fmla="*/ 255 h 271"/>
                <a:gd name="T10" fmla="*/ 26 w 365"/>
                <a:gd name="T11" fmla="*/ 271 h 271"/>
                <a:gd name="T12" fmla="*/ 20 w 365"/>
                <a:gd name="T13" fmla="*/ 270 h 271"/>
                <a:gd name="T14" fmla="*/ 17 w 365"/>
                <a:gd name="T15" fmla="*/ 266 h 271"/>
                <a:gd name="T16" fmla="*/ 18 w 365"/>
                <a:gd name="T17" fmla="*/ 254 h 271"/>
                <a:gd name="T18" fmla="*/ 26 w 365"/>
                <a:gd name="T19" fmla="*/ 228 h 271"/>
                <a:gd name="T20" fmla="*/ 61 w 365"/>
                <a:gd name="T21" fmla="*/ 226 h 271"/>
                <a:gd name="T22" fmla="*/ 89 w 365"/>
                <a:gd name="T23" fmla="*/ 222 h 271"/>
                <a:gd name="T24" fmla="*/ 115 w 365"/>
                <a:gd name="T25" fmla="*/ 218 h 271"/>
                <a:gd name="T26" fmla="*/ 146 w 365"/>
                <a:gd name="T27" fmla="*/ 216 h 271"/>
                <a:gd name="T28" fmla="*/ 182 w 365"/>
                <a:gd name="T29" fmla="*/ 218 h 271"/>
                <a:gd name="T30" fmla="*/ 199 w 365"/>
                <a:gd name="T31" fmla="*/ 218 h 271"/>
                <a:gd name="T32" fmla="*/ 219 w 365"/>
                <a:gd name="T33" fmla="*/ 216 h 271"/>
                <a:gd name="T34" fmla="*/ 215 w 365"/>
                <a:gd name="T35" fmla="*/ 208 h 271"/>
                <a:gd name="T36" fmla="*/ 210 w 365"/>
                <a:gd name="T37" fmla="*/ 201 h 271"/>
                <a:gd name="T38" fmla="*/ 195 w 365"/>
                <a:gd name="T39" fmla="*/ 194 h 271"/>
                <a:gd name="T40" fmla="*/ 175 w 365"/>
                <a:gd name="T41" fmla="*/ 191 h 271"/>
                <a:gd name="T42" fmla="*/ 152 w 365"/>
                <a:gd name="T43" fmla="*/ 190 h 271"/>
                <a:gd name="T44" fmla="*/ 93 w 365"/>
                <a:gd name="T45" fmla="*/ 192 h 271"/>
                <a:gd name="T46" fmla="*/ 64 w 365"/>
                <a:gd name="T47" fmla="*/ 196 h 271"/>
                <a:gd name="T48" fmla="*/ 33 w 365"/>
                <a:gd name="T49" fmla="*/ 203 h 271"/>
                <a:gd name="T50" fmla="*/ 38 w 365"/>
                <a:gd name="T51" fmla="*/ 183 h 271"/>
                <a:gd name="T52" fmla="*/ 39 w 365"/>
                <a:gd name="T53" fmla="*/ 172 h 271"/>
                <a:gd name="T54" fmla="*/ 26 w 365"/>
                <a:gd name="T55" fmla="*/ 164 h 271"/>
                <a:gd name="T56" fmla="*/ 13 w 365"/>
                <a:gd name="T57" fmla="*/ 160 h 271"/>
                <a:gd name="T58" fmla="*/ 11 w 365"/>
                <a:gd name="T59" fmla="*/ 147 h 271"/>
                <a:gd name="T60" fmla="*/ 6 w 365"/>
                <a:gd name="T61" fmla="*/ 143 h 271"/>
                <a:gd name="T62" fmla="*/ 2 w 365"/>
                <a:gd name="T63" fmla="*/ 141 h 271"/>
                <a:gd name="T64" fmla="*/ 0 w 365"/>
                <a:gd name="T65" fmla="*/ 135 h 271"/>
                <a:gd name="T66" fmla="*/ 5 w 365"/>
                <a:gd name="T67" fmla="*/ 115 h 271"/>
                <a:gd name="T68" fmla="*/ 17 w 365"/>
                <a:gd name="T69" fmla="*/ 92 h 271"/>
                <a:gd name="T70" fmla="*/ 30 w 365"/>
                <a:gd name="T71" fmla="*/ 69 h 271"/>
                <a:gd name="T72" fmla="*/ 39 w 365"/>
                <a:gd name="T73" fmla="*/ 49 h 271"/>
                <a:gd name="T74" fmla="*/ 48 w 365"/>
                <a:gd name="T75" fmla="*/ 42 h 271"/>
                <a:gd name="T76" fmla="*/ 49 w 365"/>
                <a:gd name="T77" fmla="*/ 48 h 271"/>
                <a:gd name="T78" fmla="*/ 52 w 365"/>
                <a:gd name="T79" fmla="*/ 36 h 271"/>
                <a:gd name="T80" fmla="*/ 75 w 365"/>
                <a:gd name="T81" fmla="*/ 31 h 271"/>
                <a:gd name="T82" fmla="*/ 114 w 365"/>
                <a:gd name="T83" fmla="*/ 18 h 271"/>
                <a:gd name="T84" fmla="*/ 165 w 365"/>
                <a:gd name="T85" fmla="*/ 0 h 271"/>
                <a:gd name="T86" fmla="*/ 184 w 365"/>
                <a:gd name="T87" fmla="*/ 15 h 271"/>
                <a:gd name="T88" fmla="*/ 202 w 365"/>
                <a:gd name="T89" fmla="*/ 24 h 271"/>
                <a:gd name="T90" fmla="*/ 220 w 365"/>
                <a:gd name="T91" fmla="*/ 29 h 271"/>
                <a:gd name="T92" fmla="*/ 239 w 365"/>
                <a:gd name="T93" fmla="*/ 30 h 271"/>
                <a:gd name="T94" fmla="*/ 241 w 365"/>
                <a:gd name="T95" fmla="*/ 52 h 271"/>
                <a:gd name="T96" fmla="*/ 247 w 365"/>
                <a:gd name="T97" fmla="*/ 69 h 271"/>
                <a:gd name="T98" fmla="*/ 254 w 365"/>
                <a:gd name="T99" fmla="*/ 84 h 271"/>
                <a:gd name="T100" fmla="*/ 264 w 365"/>
                <a:gd name="T101" fmla="*/ 95 h 271"/>
                <a:gd name="T102" fmla="*/ 305 w 365"/>
                <a:gd name="T103" fmla="*/ 129 h 271"/>
                <a:gd name="T104" fmla="*/ 352 w 365"/>
                <a:gd name="T105" fmla="*/ 234 h 271"/>
                <a:gd name="T106" fmla="*/ 359 w 365"/>
                <a:gd name="T107" fmla="*/ 257 h 271"/>
                <a:gd name="T108" fmla="*/ 365 w 365"/>
                <a:gd name="T109" fmla="*/ 271 h 271"/>
                <a:gd name="T110" fmla="*/ 321 w 365"/>
                <a:gd name="T111" fmla="*/ 259 h 271"/>
                <a:gd name="T112" fmla="*/ 275 w 365"/>
                <a:gd name="T113" fmla="*/ 252 h 271"/>
                <a:gd name="T114" fmla="*/ 248 w 365"/>
                <a:gd name="T115" fmla="*/ 251 h 271"/>
                <a:gd name="T116" fmla="*/ 219 w 365"/>
                <a:gd name="T117" fmla="*/ 25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87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146 w 624"/>
                <a:gd name="T1" fmla="*/ 12 h 640"/>
                <a:gd name="T2" fmla="*/ 239 w 624"/>
                <a:gd name="T3" fmla="*/ 12 h 640"/>
                <a:gd name="T4" fmla="*/ 287 w 624"/>
                <a:gd name="T5" fmla="*/ 5 h 640"/>
                <a:gd name="T6" fmla="*/ 326 w 624"/>
                <a:gd name="T7" fmla="*/ 22 h 640"/>
                <a:gd name="T8" fmla="*/ 396 w 624"/>
                <a:gd name="T9" fmla="*/ 66 h 640"/>
                <a:gd name="T10" fmla="*/ 465 w 624"/>
                <a:gd name="T11" fmla="*/ 111 h 640"/>
                <a:gd name="T12" fmla="*/ 469 w 624"/>
                <a:gd name="T13" fmla="*/ 131 h 640"/>
                <a:gd name="T14" fmla="*/ 480 w 624"/>
                <a:gd name="T15" fmla="*/ 153 h 640"/>
                <a:gd name="T16" fmla="*/ 497 w 624"/>
                <a:gd name="T17" fmla="*/ 170 h 640"/>
                <a:gd name="T18" fmla="*/ 519 w 624"/>
                <a:gd name="T19" fmla="*/ 183 h 640"/>
                <a:gd name="T20" fmla="*/ 543 w 624"/>
                <a:gd name="T21" fmla="*/ 190 h 640"/>
                <a:gd name="T22" fmla="*/ 554 w 624"/>
                <a:gd name="T23" fmla="*/ 195 h 640"/>
                <a:gd name="T24" fmla="*/ 565 w 624"/>
                <a:gd name="T25" fmla="*/ 205 h 640"/>
                <a:gd name="T26" fmla="*/ 561 w 624"/>
                <a:gd name="T27" fmla="*/ 227 h 640"/>
                <a:gd name="T28" fmla="*/ 537 w 624"/>
                <a:gd name="T29" fmla="*/ 252 h 640"/>
                <a:gd name="T30" fmla="*/ 525 w 624"/>
                <a:gd name="T31" fmla="*/ 271 h 640"/>
                <a:gd name="T32" fmla="*/ 533 w 624"/>
                <a:gd name="T33" fmla="*/ 287 h 640"/>
                <a:gd name="T34" fmla="*/ 547 w 624"/>
                <a:gd name="T35" fmla="*/ 299 h 640"/>
                <a:gd name="T36" fmla="*/ 552 w 624"/>
                <a:gd name="T37" fmla="*/ 425 h 640"/>
                <a:gd name="T38" fmla="*/ 550 w 624"/>
                <a:gd name="T39" fmla="*/ 439 h 640"/>
                <a:gd name="T40" fmla="*/ 558 w 624"/>
                <a:gd name="T41" fmla="*/ 462 h 640"/>
                <a:gd name="T42" fmla="*/ 558 w 624"/>
                <a:gd name="T43" fmla="*/ 489 h 640"/>
                <a:gd name="T44" fmla="*/ 561 w 624"/>
                <a:gd name="T45" fmla="*/ 515 h 640"/>
                <a:gd name="T46" fmla="*/ 594 w 624"/>
                <a:gd name="T47" fmla="*/ 549 h 640"/>
                <a:gd name="T48" fmla="*/ 616 w 624"/>
                <a:gd name="T49" fmla="*/ 579 h 640"/>
                <a:gd name="T50" fmla="*/ 575 w 624"/>
                <a:gd name="T51" fmla="*/ 600 h 640"/>
                <a:gd name="T52" fmla="*/ 491 w 624"/>
                <a:gd name="T53" fmla="*/ 631 h 640"/>
                <a:gd name="T54" fmla="*/ 443 w 624"/>
                <a:gd name="T55" fmla="*/ 638 h 640"/>
                <a:gd name="T56" fmla="*/ 392 w 624"/>
                <a:gd name="T57" fmla="*/ 628 h 640"/>
                <a:gd name="T58" fmla="*/ 339 w 624"/>
                <a:gd name="T59" fmla="*/ 633 h 640"/>
                <a:gd name="T60" fmla="*/ 306 w 624"/>
                <a:gd name="T61" fmla="*/ 628 h 640"/>
                <a:gd name="T62" fmla="*/ 299 w 624"/>
                <a:gd name="T63" fmla="*/ 614 h 640"/>
                <a:gd name="T64" fmla="*/ 294 w 624"/>
                <a:gd name="T65" fmla="*/ 573 h 640"/>
                <a:gd name="T66" fmla="*/ 288 w 624"/>
                <a:gd name="T67" fmla="*/ 529 h 640"/>
                <a:gd name="T68" fmla="*/ 253 w 624"/>
                <a:gd name="T69" fmla="*/ 517 h 640"/>
                <a:gd name="T70" fmla="*/ 185 w 624"/>
                <a:gd name="T71" fmla="*/ 502 h 640"/>
                <a:gd name="T72" fmla="*/ 90 w 624"/>
                <a:gd name="T73" fmla="*/ 459 h 640"/>
                <a:gd name="T74" fmla="*/ 68 w 624"/>
                <a:gd name="T75" fmla="*/ 446 h 640"/>
                <a:gd name="T76" fmla="*/ 66 w 624"/>
                <a:gd name="T77" fmla="*/ 428 h 640"/>
                <a:gd name="T78" fmla="*/ 65 w 624"/>
                <a:gd name="T79" fmla="*/ 402 h 640"/>
                <a:gd name="T80" fmla="*/ 53 w 624"/>
                <a:gd name="T81" fmla="*/ 377 h 640"/>
                <a:gd name="T82" fmla="*/ 41 w 624"/>
                <a:gd name="T83" fmla="*/ 357 h 640"/>
                <a:gd name="T84" fmla="*/ 27 w 624"/>
                <a:gd name="T85" fmla="*/ 347 h 640"/>
                <a:gd name="T86" fmla="*/ 12 w 624"/>
                <a:gd name="T87" fmla="*/ 332 h 640"/>
                <a:gd name="T88" fmla="*/ 5 w 624"/>
                <a:gd name="T89" fmla="*/ 308 h 640"/>
                <a:gd name="T90" fmla="*/ 0 w 624"/>
                <a:gd name="T91" fmla="*/ 262 h 640"/>
                <a:gd name="T92" fmla="*/ 0 w 624"/>
                <a:gd name="T93" fmla="*/ 234 h 640"/>
                <a:gd name="T94" fmla="*/ 10 w 624"/>
                <a:gd name="T95" fmla="*/ 212 h 640"/>
                <a:gd name="T96" fmla="*/ 38 w 624"/>
                <a:gd name="T97" fmla="*/ 195 h 640"/>
                <a:gd name="T98" fmla="*/ 61 w 624"/>
                <a:gd name="T99" fmla="*/ 173 h 640"/>
                <a:gd name="T100" fmla="*/ 77 w 624"/>
                <a:gd name="T101" fmla="*/ 77 h 640"/>
                <a:gd name="T102" fmla="*/ 84 w 624"/>
                <a:gd name="T103" fmla="*/ 43 h 640"/>
                <a:gd name="T104" fmla="*/ 82 w 624"/>
                <a:gd name="T105" fmla="*/ 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87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13 w 52"/>
                <a:gd name="T1" fmla="*/ 50 h 50"/>
                <a:gd name="T2" fmla="*/ 0 w 52"/>
                <a:gd name="T3" fmla="*/ 32 h 50"/>
                <a:gd name="T4" fmla="*/ 2 w 52"/>
                <a:gd name="T5" fmla="*/ 25 h 50"/>
                <a:gd name="T6" fmla="*/ 6 w 52"/>
                <a:gd name="T7" fmla="*/ 18 h 50"/>
                <a:gd name="T8" fmla="*/ 12 w 52"/>
                <a:gd name="T9" fmla="*/ 13 h 50"/>
                <a:gd name="T10" fmla="*/ 18 w 52"/>
                <a:gd name="T11" fmla="*/ 9 h 50"/>
                <a:gd name="T12" fmla="*/ 26 w 52"/>
                <a:gd name="T13" fmla="*/ 5 h 50"/>
                <a:gd name="T14" fmla="*/ 34 w 52"/>
                <a:gd name="T15" fmla="*/ 3 h 50"/>
                <a:gd name="T16" fmla="*/ 43 w 52"/>
                <a:gd name="T17" fmla="*/ 1 h 50"/>
                <a:gd name="T18" fmla="*/ 52 w 52"/>
                <a:gd name="T19" fmla="*/ 0 h 50"/>
                <a:gd name="T20" fmla="*/ 40 w 52"/>
                <a:gd name="T21" fmla="*/ 11 h 50"/>
                <a:gd name="T22" fmla="*/ 27 w 52"/>
                <a:gd name="T23" fmla="*/ 22 h 50"/>
                <a:gd name="T24" fmla="*/ 22 w 52"/>
                <a:gd name="T25" fmla="*/ 30 h 50"/>
                <a:gd name="T26" fmla="*/ 17 w 52"/>
                <a:gd name="T27" fmla="*/ 36 h 50"/>
                <a:gd name="T28" fmla="*/ 14 w 52"/>
                <a:gd name="T29" fmla="*/ 43 h 50"/>
                <a:gd name="T30" fmla="*/ 13 w 52"/>
                <a:gd name="T3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87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76 w 320"/>
                <a:gd name="T1" fmla="*/ 231 h 234"/>
                <a:gd name="T2" fmla="*/ 61 w 320"/>
                <a:gd name="T3" fmla="*/ 226 h 234"/>
                <a:gd name="T4" fmla="*/ 66 w 320"/>
                <a:gd name="T5" fmla="*/ 222 h 234"/>
                <a:gd name="T6" fmla="*/ 77 w 320"/>
                <a:gd name="T7" fmla="*/ 217 h 234"/>
                <a:gd name="T8" fmla="*/ 64 w 320"/>
                <a:gd name="T9" fmla="*/ 204 h 234"/>
                <a:gd name="T10" fmla="*/ 43 w 320"/>
                <a:gd name="T11" fmla="*/ 189 h 234"/>
                <a:gd name="T12" fmla="*/ 36 w 320"/>
                <a:gd name="T13" fmla="*/ 179 h 234"/>
                <a:gd name="T14" fmla="*/ 34 w 320"/>
                <a:gd name="T15" fmla="*/ 171 h 234"/>
                <a:gd name="T16" fmla="*/ 34 w 320"/>
                <a:gd name="T17" fmla="*/ 164 h 234"/>
                <a:gd name="T18" fmla="*/ 36 w 320"/>
                <a:gd name="T19" fmla="*/ 157 h 234"/>
                <a:gd name="T20" fmla="*/ 43 w 320"/>
                <a:gd name="T21" fmla="*/ 149 h 234"/>
                <a:gd name="T22" fmla="*/ 56 w 320"/>
                <a:gd name="T23" fmla="*/ 141 h 234"/>
                <a:gd name="T24" fmla="*/ 73 w 320"/>
                <a:gd name="T25" fmla="*/ 137 h 234"/>
                <a:gd name="T26" fmla="*/ 80 w 320"/>
                <a:gd name="T27" fmla="*/ 126 h 234"/>
                <a:gd name="T28" fmla="*/ 67 w 320"/>
                <a:gd name="T29" fmla="*/ 111 h 234"/>
                <a:gd name="T30" fmla="*/ 61 w 320"/>
                <a:gd name="T31" fmla="*/ 102 h 234"/>
                <a:gd name="T32" fmla="*/ 60 w 320"/>
                <a:gd name="T33" fmla="*/ 86 h 234"/>
                <a:gd name="T34" fmla="*/ 55 w 320"/>
                <a:gd name="T35" fmla="*/ 70 h 234"/>
                <a:gd name="T36" fmla="*/ 46 w 320"/>
                <a:gd name="T37" fmla="*/ 46 h 234"/>
                <a:gd name="T38" fmla="*/ 33 w 320"/>
                <a:gd name="T39" fmla="*/ 31 h 234"/>
                <a:gd name="T40" fmla="*/ 20 w 320"/>
                <a:gd name="T41" fmla="*/ 25 h 234"/>
                <a:gd name="T42" fmla="*/ 7 w 320"/>
                <a:gd name="T43" fmla="*/ 10 h 234"/>
                <a:gd name="T44" fmla="*/ 9 w 320"/>
                <a:gd name="T45" fmla="*/ 0 h 234"/>
                <a:gd name="T46" fmla="*/ 24 w 320"/>
                <a:gd name="T47" fmla="*/ 0 h 234"/>
                <a:gd name="T48" fmla="*/ 38 w 320"/>
                <a:gd name="T49" fmla="*/ 3 h 234"/>
                <a:gd name="T50" fmla="*/ 56 w 320"/>
                <a:gd name="T51" fmla="*/ 16 h 234"/>
                <a:gd name="T52" fmla="*/ 78 w 320"/>
                <a:gd name="T53" fmla="*/ 35 h 234"/>
                <a:gd name="T54" fmla="*/ 96 w 320"/>
                <a:gd name="T55" fmla="*/ 48 h 234"/>
                <a:gd name="T56" fmla="*/ 119 w 320"/>
                <a:gd name="T57" fmla="*/ 58 h 234"/>
                <a:gd name="T58" fmla="*/ 152 w 320"/>
                <a:gd name="T59" fmla="*/ 70 h 234"/>
                <a:gd name="T60" fmla="*/ 181 w 320"/>
                <a:gd name="T61" fmla="*/ 79 h 234"/>
                <a:gd name="T62" fmla="*/ 214 w 320"/>
                <a:gd name="T63" fmla="*/ 85 h 234"/>
                <a:gd name="T64" fmla="*/ 236 w 320"/>
                <a:gd name="T65" fmla="*/ 77 h 234"/>
                <a:gd name="T66" fmla="*/ 257 w 320"/>
                <a:gd name="T67" fmla="*/ 83 h 234"/>
                <a:gd name="T68" fmla="*/ 284 w 320"/>
                <a:gd name="T69" fmla="*/ 107 h 234"/>
                <a:gd name="T70" fmla="*/ 305 w 320"/>
                <a:gd name="T71" fmla="*/ 119 h 234"/>
                <a:gd name="T72" fmla="*/ 297 w 320"/>
                <a:gd name="T73" fmla="*/ 133 h 234"/>
                <a:gd name="T74" fmla="*/ 268 w 320"/>
                <a:gd name="T75" fmla="*/ 144 h 234"/>
                <a:gd name="T76" fmla="*/ 249 w 320"/>
                <a:gd name="T77" fmla="*/ 148 h 234"/>
                <a:gd name="T78" fmla="*/ 237 w 320"/>
                <a:gd name="T79" fmla="*/ 159 h 234"/>
                <a:gd name="T80" fmla="*/ 232 w 320"/>
                <a:gd name="T81" fmla="*/ 176 h 234"/>
                <a:gd name="T82" fmla="*/ 231 w 320"/>
                <a:gd name="T83" fmla="*/ 187 h 234"/>
                <a:gd name="T84" fmla="*/ 222 w 320"/>
                <a:gd name="T85" fmla="*/ 192 h 234"/>
                <a:gd name="T86" fmla="*/ 204 w 320"/>
                <a:gd name="T87" fmla="*/ 189 h 234"/>
                <a:gd name="T88" fmla="*/ 186 w 320"/>
                <a:gd name="T89" fmla="*/ 181 h 234"/>
                <a:gd name="T90" fmla="*/ 168 w 320"/>
                <a:gd name="T91" fmla="*/ 170 h 234"/>
                <a:gd name="T92" fmla="*/ 155 w 320"/>
                <a:gd name="T93" fmla="*/ 164 h 234"/>
                <a:gd name="T94" fmla="*/ 145 w 320"/>
                <a:gd name="T95" fmla="*/ 161 h 234"/>
                <a:gd name="T96" fmla="*/ 131 w 320"/>
                <a:gd name="T97" fmla="*/ 162 h 234"/>
                <a:gd name="T98" fmla="*/ 114 w 320"/>
                <a:gd name="T99" fmla="*/ 167 h 234"/>
                <a:gd name="T100" fmla="*/ 100 w 320"/>
                <a:gd name="T101" fmla="*/ 173 h 234"/>
                <a:gd name="T102" fmla="*/ 87 w 320"/>
                <a:gd name="T103" fmla="*/ 178 h 234"/>
                <a:gd name="T104" fmla="*/ 85 w 320"/>
                <a:gd name="T105" fmla="*/ 183 h 234"/>
                <a:gd name="T106" fmla="*/ 96 w 320"/>
                <a:gd name="T107" fmla="*/ 191 h 234"/>
                <a:gd name="T108" fmla="*/ 116 w 320"/>
                <a:gd name="T109" fmla="*/ 200 h 234"/>
                <a:gd name="T110" fmla="*/ 126 w 320"/>
                <a:gd name="T111" fmla="*/ 212 h 234"/>
                <a:gd name="T112" fmla="*/ 113 w 320"/>
                <a:gd name="T113" fmla="*/ 224 h 234"/>
                <a:gd name="T114" fmla="*/ 102 w 320"/>
                <a:gd name="T115" fmla="*/ 231 h 234"/>
                <a:gd name="T116" fmla="*/ 91 w 320"/>
                <a:gd name="T1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87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33 w 125"/>
                <a:gd name="T1" fmla="*/ 19 h 93"/>
                <a:gd name="T2" fmla="*/ 43 w 125"/>
                <a:gd name="T3" fmla="*/ 19 h 93"/>
                <a:gd name="T4" fmla="*/ 52 w 125"/>
                <a:gd name="T5" fmla="*/ 19 h 93"/>
                <a:gd name="T6" fmla="*/ 55 w 125"/>
                <a:gd name="T7" fmla="*/ 19 h 93"/>
                <a:gd name="T8" fmla="*/ 58 w 125"/>
                <a:gd name="T9" fmla="*/ 17 h 93"/>
                <a:gd name="T10" fmla="*/ 61 w 125"/>
                <a:gd name="T11" fmla="*/ 15 h 93"/>
                <a:gd name="T12" fmla="*/ 65 w 125"/>
                <a:gd name="T13" fmla="*/ 11 h 93"/>
                <a:gd name="T14" fmla="*/ 68 w 125"/>
                <a:gd name="T15" fmla="*/ 8 h 93"/>
                <a:gd name="T16" fmla="*/ 70 w 125"/>
                <a:gd name="T17" fmla="*/ 5 h 93"/>
                <a:gd name="T18" fmla="*/ 72 w 125"/>
                <a:gd name="T19" fmla="*/ 3 h 93"/>
                <a:gd name="T20" fmla="*/ 72 w 125"/>
                <a:gd name="T21" fmla="*/ 0 h 93"/>
                <a:gd name="T22" fmla="*/ 118 w 125"/>
                <a:gd name="T23" fmla="*/ 0 h 93"/>
                <a:gd name="T24" fmla="*/ 122 w 125"/>
                <a:gd name="T25" fmla="*/ 15 h 93"/>
                <a:gd name="T26" fmla="*/ 125 w 125"/>
                <a:gd name="T27" fmla="*/ 25 h 93"/>
                <a:gd name="T28" fmla="*/ 124 w 125"/>
                <a:gd name="T29" fmla="*/ 29 h 93"/>
                <a:gd name="T30" fmla="*/ 122 w 125"/>
                <a:gd name="T31" fmla="*/ 33 h 93"/>
                <a:gd name="T32" fmla="*/ 119 w 125"/>
                <a:gd name="T33" fmla="*/ 35 h 93"/>
                <a:gd name="T34" fmla="*/ 117 w 125"/>
                <a:gd name="T35" fmla="*/ 37 h 93"/>
                <a:gd name="T36" fmla="*/ 111 w 125"/>
                <a:gd name="T37" fmla="*/ 40 h 93"/>
                <a:gd name="T38" fmla="*/ 104 w 125"/>
                <a:gd name="T39" fmla="*/ 41 h 93"/>
                <a:gd name="T40" fmla="*/ 88 w 125"/>
                <a:gd name="T41" fmla="*/ 41 h 93"/>
                <a:gd name="T42" fmla="*/ 72 w 125"/>
                <a:gd name="T43" fmla="*/ 43 h 93"/>
                <a:gd name="T44" fmla="*/ 70 w 125"/>
                <a:gd name="T45" fmla="*/ 47 h 93"/>
                <a:gd name="T46" fmla="*/ 69 w 125"/>
                <a:gd name="T47" fmla="*/ 53 h 93"/>
                <a:gd name="T48" fmla="*/ 67 w 125"/>
                <a:gd name="T49" fmla="*/ 61 h 93"/>
                <a:gd name="T50" fmla="*/ 67 w 125"/>
                <a:gd name="T51" fmla="*/ 71 h 93"/>
                <a:gd name="T52" fmla="*/ 66 w 125"/>
                <a:gd name="T53" fmla="*/ 86 h 93"/>
                <a:gd name="T54" fmla="*/ 66 w 125"/>
                <a:gd name="T55" fmla="*/ 93 h 93"/>
                <a:gd name="T56" fmla="*/ 49 w 125"/>
                <a:gd name="T57" fmla="*/ 85 h 93"/>
                <a:gd name="T58" fmla="*/ 27 w 125"/>
                <a:gd name="T59" fmla="*/ 73 h 93"/>
                <a:gd name="T60" fmla="*/ 16 w 125"/>
                <a:gd name="T61" fmla="*/ 65 h 93"/>
                <a:gd name="T62" fmla="*/ 7 w 125"/>
                <a:gd name="T63" fmla="*/ 58 h 93"/>
                <a:gd name="T64" fmla="*/ 4 w 125"/>
                <a:gd name="T65" fmla="*/ 54 h 93"/>
                <a:gd name="T66" fmla="*/ 2 w 125"/>
                <a:gd name="T67" fmla="*/ 50 h 93"/>
                <a:gd name="T68" fmla="*/ 0 w 125"/>
                <a:gd name="T69" fmla="*/ 47 h 93"/>
                <a:gd name="T70" fmla="*/ 0 w 125"/>
                <a:gd name="T71" fmla="*/ 43 h 93"/>
                <a:gd name="T72" fmla="*/ 7 w 125"/>
                <a:gd name="T73" fmla="*/ 43 h 93"/>
                <a:gd name="T74" fmla="*/ 15 w 125"/>
                <a:gd name="T75" fmla="*/ 41 h 93"/>
                <a:gd name="T76" fmla="*/ 20 w 125"/>
                <a:gd name="T77" fmla="*/ 39 h 93"/>
                <a:gd name="T78" fmla="*/ 23 w 125"/>
                <a:gd name="T79" fmla="*/ 36 h 93"/>
                <a:gd name="T80" fmla="*/ 28 w 125"/>
                <a:gd name="T81" fmla="*/ 28 h 93"/>
                <a:gd name="T82" fmla="*/ 33 w 125"/>
                <a:gd name="T83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87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0 w 133"/>
                <a:gd name="T1" fmla="*/ 12 h 154"/>
                <a:gd name="T2" fmla="*/ 24 w 133"/>
                <a:gd name="T3" fmla="*/ 10 h 154"/>
                <a:gd name="T4" fmla="*/ 31 w 133"/>
                <a:gd name="T5" fmla="*/ 6 h 154"/>
                <a:gd name="T6" fmla="*/ 34 w 133"/>
                <a:gd name="T7" fmla="*/ 4 h 154"/>
                <a:gd name="T8" fmla="*/ 37 w 133"/>
                <a:gd name="T9" fmla="*/ 2 h 154"/>
                <a:gd name="T10" fmla="*/ 42 w 133"/>
                <a:gd name="T11" fmla="*/ 1 h 154"/>
                <a:gd name="T12" fmla="*/ 46 w 133"/>
                <a:gd name="T13" fmla="*/ 0 h 154"/>
                <a:gd name="T14" fmla="*/ 59 w 133"/>
                <a:gd name="T15" fmla="*/ 1 h 154"/>
                <a:gd name="T16" fmla="*/ 70 w 133"/>
                <a:gd name="T17" fmla="*/ 4 h 154"/>
                <a:gd name="T18" fmla="*/ 81 w 133"/>
                <a:gd name="T19" fmla="*/ 8 h 154"/>
                <a:gd name="T20" fmla="*/ 90 w 133"/>
                <a:gd name="T21" fmla="*/ 14 h 154"/>
                <a:gd name="T22" fmla="*/ 99 w 133"/>
                <a:gd name="T23" fmla="*/ 21 h 154"/>
                <a:gd name="T24" fmla="*/ 105 w 133"/>
                <a:gd name="T25" fmla="*/ 30 h 154"/>
                <a:gd name="T26" fmla="*/ 112 w 133"/>
                <a:gd name="T27" fmla="*/ 40 h 154"/>
                <a:gd name="T28" fmla="*/ 116 w 133"/>
                <a:gd name="T29" fmla="*/ 50 h 154"/>
                <a:gd name="T30" fmla="*/ 121 w 133"/>
                <a:gd name="T31" fmla="*/ 60 h 154"/>
                <a:gd name="T32" fmla="*/ 124 w 133"/>
                <a:gd name="T33" fmla="*/ 71 h 154"/>
                <a:gd name="T34" fmla="*/ 127 w 133"/>
                <a:gd name="T35" fmla="*/ 82 h 154"/>
                <a:gd name="T36" fmla="*/ 130 w 133"/>
                <a:gd name="T37" fmla="*/ 94 h 154"/>
                <a:gd name="T38" fmla="*/ 132 w 133"/>
                <a:gd name="T39" fmla="*/ 116 h 154"/>
                <a:gd name="T40" fmla="*/ 133 w 133"/>
                <a:gd name="T41" fmla="*/ 135 h 154"/>
                <a:gd name="T42" fmla="*/ 132 w 133"/>
                <a:gd name="T43" fmla="*/ 138 h 154"/>
                <a:gd name="T44" fmla="*/ 130 w 133"/>
                <a:gd name="T45" fmla="*/ 141 h 154"/>
                <a:gd name="T46" fmla="*/ 125 w 133"/>
                <a:gd name="T47" fmla="*/ 144 h 154"/>
                <a:gd name="T48" fmla="*/ 121 w 133"/>
                <a:gd name="T49" fmla="*/ 147 h 154"/>
                <a:gd name="T50" fmla="*/ 115 w 133"/>
                <a:gd name="T51" fmla="*/ 150 h 154"/>
                <a:gd name="T52" fmla="*/ 110 w 133"/>
                <a:gd name="T53" fmla="*/ 153 h 154"/>
                <a:gd name="T54" fmla="*/ 104 w 133"/>
                <a:gd name="T55" fmla="*/ 154 h 154"/>
                <a:gd name="T56" fmla="*/ 99 w 133"/>
                <a:gd name="T57" fmla="*/ 154 h 154"/>
                <a:gd name="T58" fmla="*/ 93 w 133"/>
                <a:gd name="T59" fmla="*/ 153 h 154"/>
                <a:gd name="T60" fmla="*/ 87 w 133"/>
                <a:gd name="T61" fmla="*/ 149 h 154"/>
                <a:gd name="T62" fmla="*/ 79 w 133"/>
                <a:gd name="T63" fmla="*/ 141 h 154"/>
                <a:gd name="T64" fmla="*/ 71 w 133"/>
                <a:gd name="T65" fmla="*/ 134 h 154"/>
                <a:gd name="T66" fmla="*/ 64 w 133"/>
                <a:gd name="T67" fmla="*/ 126 h 154"/>
                <a:gd name="T68" fmla="*/ 58 w 133"/>
                <a:gd name="T69" fmla="*/ 118 h 154"/>
                <a:gd name="T70" fmla="*/ 54 w 133"/>
                <a:gd name="T71" fmla="*/ 111 h 154"/>
                <a:gd name="T72" fmla="*/ 53 w 133"/>
                <a:gd name="T73" fmla="*/ 105 h 154"/>
                <a:gd name="T74" fmla="*/ 54 w 133"/>
                <a:gd name="T75" fmla="*/ 98 h 154"/>
                <a:gd name="T76" fmla="*/ 56 w 133"/>
                <a:gd name="T77" fmla="*/ 83 h 154"/>
                <a:gd name="T78" fmla="*/ 58 w 133"/>
                <a:gd name="T79" fmla="*/ 68 h 154"/>
                <a:gd name="T80" fmla="*/ 59 w 133"/>
                <a:gd name="T81" fmla="*/ 62 h 154"/>
                <a:gd name="T82" fmla="*/ 47 w 133"/>
                <a:gd name="T83" fmla="*/ 61 h 154"/>
                <a:gd name="T84" fmla="*/ 36 w 133"/>
                <a:gd name="T85" fmla="*/ 59 h 154"/>
                <a:gd name="T86" fmla="*/ 25 w 133"/>
                <a:gd name="T87" fmla="*/ 56 h 154"/>
                <a:gd name="T88" fmla="*/ 17 w 133"/>
                <a:gd name="T89" fmla="*/ 52 h 154"/>
                <a:gd name="T90" fmla="*/ 13 w 133"/>
                <a:gd name="T91" fmla="*/ 49 h 154"/>
                <a:gd name="T92" fmla="*/ 10 w 133"/>
                <a:gd name="T93" fmla="*/ 46 h 154"/>
                <a:gd name="T94" fmla="*/ 7 w 133"/>
                <a:gd name="T95" fmla="*/ 43 h 154"/>
                <a:gd name="T96" fmla="*/ 4 w 133"/>
                <a:gd name="T97" fmla="*/ 39 h 154"/>
                <a:gd name="T98" fmla="*/ 2 w 133"/>
                <a:gd name="T99" fmla="*/ 34 h 154"/>
                <a:gd name="T100" fmla="*/ 1 w 133"/>
                <a:gd name="T101" fmla="*/ 29 h 154"/>
                <a:gd name="T102" fmla="*/ 0 w 133"/>
                <a:gd name="T103" fmla="*/ 24 h 154"/>
                <a:gd name="T104" fmla="*/ 0 w 133"/>
                <a:gd name="T105" fmla="*/ 18 h 154"/>
                <a:gd name="T106" fmla="*/ 7 w 133"/>
                <a:gd name="T107" fmla="*/ 15 h 154"/>
                <a:gd name="T108" fmla="*/ 20 w 133"/>
                <a:gd name="T109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87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134 w 485"/>
                <a:gd name="T1" fmla="*/ 351 h 468"/>
                <a:gd name="T2" fmla="*/ 167 w 485"/>
                <a:gd name="T3" fmla="*/ 339 h 468"/>
                <a:gd name="T4" fmla="*/ 200 w 485"/>
                <a:gd name="T5" fmla="*/ 339 h 468"/>
                <a:gd name="T6" fmla="*/ 226 w 485"/>
                <a:gd name="T7" fmla="*/ 348 h 468"/>
                <a:gd name="T8" fmla="*/ 224 w 485"/>
                <a:gd name="T9" fmla="*/ 327 h 468"/>
                <a:gd name="T10" fmla="*/ 220 w 485"/>
                <a:gd name="T11" fmla="*/ 316 h 468"/>
                <a:gd name="T12" fmla="*/ 233 w 485"/>
                <a:gd name="T13" fmla="*/ 303 h 468"/>
                <a:gd name="T14" fmla="*/ 239 w 485"/>
                <a:gd name="T15" fmla="*/ 276 h 468"/>
                <a:gd name="T16" fmla="*/ 242 w 485"/>
                <a:gd name="T17" fmla="*/ 246 h 468"/>
                <a:gd name="T18" fmla="*/ 268 w 485"/>
                <a:gd name="T19" fmla="*/ 255 h 468"/>
                <a:gd name="T20" fmla="*/ 300 w 485"/>
                <a:gd name="T21" fmla="*/ 238 h 468"/>
                <a:gd name="T22" fmla="*/ 316 w 485"/>
                <a:gd name="T23" fmla="*/ 217 h 468"/>
                <a:gd name="T24" fmla="*/ 293 w 485"/>
                <a:gd name="T25" fmla="*/ 194 h 468"/>
                <a:gd name="T26" fmla="*/ 318 w 485"/>
                <a:gd name="T27" fmla="*/ 199 h 468"/>
                <a:gd name="T28" fmla="*/ 343 w 485"/>
                <a:gd name="T29" fmla="*/ 202 h 468"/>
                <a:gd name="T30" fmla="*/ 346 w 485"/>
                <a:gd name="T31" fmla="*/ 185 h 468"/>
                <a:gd name="T32" fmla="*/ 295 w 485"/>
                <a:gd name="T33" fmla="*/ 96 h 468"/>
                <a:gd name="T34" fmla="*/ 285 w 485"/>
                <a:gd name="T35" fmla="*/ 53 h 468"/>
                <a:gd name="T36" fmla="*/ 291 w 485"/>
                <a:gd name="T37" fmla="*/ 19 h 468"/>
                <a:gd name="T38" fmla="*/ 316 w 485"/>
                <a:gd name="T39" fmla="*/ 1 h 468"/>
                <a:gd name="T40" fmla="*/ 336 w 485"/>
                <a:gd name="T41" fmla="*/ 18 h 468"/>
                <a:gd name="T42" fmla="*/ 377 w 485"/>
                <a:gd name="T43" fmla="*/ 45 h 468"/>
                <a:gd name="T44" fmla="*/ 415 w 485"/>
                <a:gd name="T45" fmla="*/ 72 h 468"/>
                <a:gd name="T46" fmla="*/ 426 w 485"/>
                <a:gd name="T47" fmla="*/ 98 h 468"/>
                <a:gd name="T48" fmla="*/ 436 w 485"/>
                <a:gd name="T49" fmla="*/ 137 h 468"/>
                <a:gd name="T50" fmla="*/ 445 w 485"/>
                <a:gd name="T51" fmla="*/ 173 h 468"/>
                <a:gd name="T52" fmla="*/ 428 w 485"/>
                <a:gd name="T53" fmla="*/ 179 h 468"/>
                <a:gd name="T54" fmla="*/ 412 w 485"/>
                <a:gd name="T55" fmla="*/ 185 h 468"/>
                <a:gd name="T56" fmla="*/ 426 w 485"/>
                <a:gd name="T57" fmla="*/ 199 h 468"/>
                <a:gd name="T58" fmla="*/ 445 w 485"/>
                <a:gd name="T59" fmla="*/ 203 h 468"/>
                <a:gd name="T60" fmla="*/ 455 w 485"/>
                <a:gd name="T61" fmla="*/ 262 h 468"/>
                <a:gd name="T62" fmla="*/ 475 w 485"/>
                <a:gd name="T63" fmla="*/ 312 h 468"/>
                <a:gd name="T64" fmla="*/ 480 w 485"/>
                <a:gd name="T65" fmla="*/ 381 h 468"/>
                <a:gd name="T66" fmla="*/ 463 w 485"/>
                <a:gd name="T67" fmla="*/ 364 h 468"/>
                <a:gd name="T68" fmla="*/ 453 w 485"/>
                <a:gd name="T69" fmla="*/ 356 h 468"/>
                <a:gd name="T70" fmla="*/ 436 w 485"/>
                <a:gd name="T71" fmla="*/ 363 h 468"/>
                <a:gd name="T72" fmla="*/ 429 w 485"/>
                <a:gd name="T73" fmla="*/ 399 h 468"/>
                <a:gd name="T74" fmla="*/ 408 w 485"/>
                <a:gd name="T75" fmla="*/ 389 h 468"/>
                <a:gd name="T76" fmla="*/ 389 w 485"/>
                <a:gd name="T77" fmla="*/ 382 h 468"/>
                <a:gd name="T78" fmla="*/ 376 w 485"/>
                <a:gd name="T79" fmla="*/ 402 h 468"/>
                <a:gd name="T80" fmla="*/ 345 w 485"/>
                <a:gd name="T81" fmla="*/ 413 h 468"/>
                <a:gd name="T82" fmla="*/ 334 w 485"/>
                <a:gd name="T83" fmla="*/ 400 h 468"/>
                <a:gd name="T84" fmla="*/ 312 w 485"/>
                <a:gd name="T85" fmla="*/ 395 h 468"/>
                <a:gd name="T86" fmla="*/ 303 w 485"/>
                <a:gd name="T87" fmla="*/ 426 h 468"/>
                <a:gd name="T88" fmla="*/ 299 w 485"/>
                <a:gd name="T89" fmla="*/ 450 h 468"/>
                <a:gd name="T90" fmla="*/ 307 w 485"/>
                <a:gd name="T91" fmla="*/ 466 h 468"/>
                <a:gd name="T92" fmla="*/ 272 w 485"/>
                <a:gd name="T93" fmla="*/ 468 h 468"/>
                <a:gd name="T94" fmla="*/ 258 w 485"/>
                <a:gd name="T95" fmla="*/ 465 h 468"/>
                <a:gd name="T96" fmla="*/ 244 w 485"/>
                <a:gd name="T97" fmla="*/ 440 h 468"/>
                <a:gd name="T98" fmla="*/ 229 w 485"/>
                <a:gd name="T99" fmla="*/ 418 h 468"/>
                <a:gd name="T100" fmla="*/ 204 w 485"/>
                <a:gd name="T101" fmla="*/ 406 h 468"/>
                <a:gd name="T102" fmla="*/ 190 w 485"/>
                <a:gd name="T103" fmla="*/ 394 h 468"/>
                <a:gd name="T104" fmla="*/ 136 w 485"/>
                <a:gd name="T105" fmla="*/ 417 h 468"/>
                <a:gd name="T106" fmla="*/ 90 w 485"/>
                <a:gd name="T107" fmla="*/ 435 h 468"/>
                <a:gd name="T108" fmla="*/ 65 w 485"/>
                <a:gd name="T109" fmla="*/ 459 h 468"/>
                <a:gd name="T110" fmla="*/ 27 w 485"/>
                <a:gd name="T111" fmla="*/ 461 h 468"/>
                <a:gd name="T112" fmla="*/ 7 w 485"/>
                <a:gd name="T113" fmla="*/ 438 h 468"/>
                <a:gd name="T114" fmla="*/ 0 w 485"/>
                <a:gd name="T115" fmla="*/ 417 h 468"/>
                <a:gd name="T116" fmla="*/ 7 w 485"/>
                <a:gd name="T117" fmla="*/ 413 h 468"/>
                <a:gd name="T118" fmla="*/ 27 w 485"/>
                <a:gd name="T119" fmla="*/ 414 h 468"/>
                <a:gd name="T120" fmla="*/ 48 w 485"/>
                <a:gd name="T121" fmla="*/ 405 h 468"/>
                <a:gd name="T122" fmla="*/ 72 w 485"/>
                <a:gd name="T123" fmla="*/ 369 h 468"/>
                <a:gd name="T124" fmla="*/ 93 w 485"/>
                <a:gd name="T125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87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87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87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88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93 w 100"/>
                <a:gd name="T1" fmla="*/ 0 h 42"/>
                <a:gd name="T2" fmla="*/ 97 w 100"/>
                <a:gd name="T3" fmla="*/ 7 h 42"/>
                <a:gd name="T4" fmla="*/ 100 w 100"/>
                <a:gd name="T5" fmla="*/ 18 h 42"/>
                <a:gd name="T6" fmla="*/ 92 w 100"/>
                <a:gd name="T7" fmla="*/ 24 h 42"/>
                <a:gd name="T8" fmla="*/ 86 w 100"/>
                <a:gd name="T9" fmla="*/ 29 h 42"/>
                <a:gd name="T10" fmla="*/ 79 w 100"/>
                <a:gd name="T11" fmla="*/ 34 h 42"/>
                <a:gd name="T12" fmla="*/ 72 w 100"/>
                <a:gd name="T13" fmla="*/ 37 h 42"/>
                <a:gd name="T14" fmla="*/ 65 w 100"/>
                <a:gd name="T15" fmla="*/ 39 h 42"/>
                <a:gd name="T16" fmla="*/ 57 w 100"/>
                <a:gd name="T17" fmla="*/ 41 h 42"/>
                <a:gd name="T18" fmla="*/ 49 w 100"/>
                <a:gd name="T19" fmla="*/ 42 h 42"/>
                <a:gd name="T20" fmla="*/ 40 w 100"/>
                <a:gd name="T21" fmla="*/ 42 h 42"/>
                <a:gd name="T22" fmla="*/ 27 w 100"/>
                <a:gd name="T23" fmla="*/ 41 h 42"/>
                <a:gd name="T24" fmla="*/ 12 w 100"/>
                <a:gd name="T25" fmla="*/ 39 h 42"/>
                <a:gd name="T26" fmla="*/ 1 w 100"/>
                <a:gd name="T27" fmla="*/ 37 h 42"/>
                <a:gd name="T28" fmla="*/ 0 w 100"/>
                <a:gd name="T29" fmla="*/ 36 h 42"/>
                <a:gd name="T30" fmla="*/ 6 w 100"/>
                <a:gd name="T31" fmla="*/ 36 h 42"/>
                <a:gd name="T32" fmla="*/ 12 w 100"/>
                <a:gd name="T33" fmla="*/ 35 h 42"/>
                <a:gd name="T34" fmla="*/ 18 w 100"/>
                <a:gd name="T35" fmla="*/ 33 h 42"/>
                <a:gd name="T36" fmla="*/ 23 w 100"/>
                <a:gd name="T37" fmla="*/ 30 h 42"/>
                <a:gd name="T38" fmla="*/ 33 w 100"/>
                <a:gd name="T39" fmla="*/ 25 h 42"/>
                <a:gd name="T40" fmla="*/ 44 w 100"/>
                <a:gd name="T41" fmla="*/ 18 h 42"/>
                <a:gd name="T42" fmla="*/ 55 w 100"/>
                <a:gd name="T43" fmla="*/ 11 h 42"/>
                <a:gd name="T44" fmla="*/ 66 w 100"/>
                <a:gd name="T45" fmla="*/ 5 h 42"/>
                <a:gd name="T46" fmla="*/ 72 w 100"/>
                <a:gd name="T47" fmla="*/ 3 h 42"/>
                <a:gd name="T48" fmla="*/ 79 w 100"/>
                <a:gd name="T49" fmla="*/ 1 h 42"/>
                <a:gd name="T50" fmla="*/ 86 w 100"/>
                <a:gd name="T51" fmla="*/ 0 h 42"/>
                <a:gd name="T52" fmla="*/ 93 w 100"/>
                <a:gd name="T5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88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40 w 40"/>
                <a:gd name="T1" fmla="*/ 5 h 5"/>
                <a:gd name="T2" fmla="*/ 0 w 40"/>
                <a:gd name="T3" fmla="*/ 5 h 5"/>
                <a:gd name="T4" fmla="*/ 5 w 40"/>
                <a:gd name="T5" fmla="*/ 3 h 5"/>
                <a:gd name="T6" fmla="*/ 9 w 40"/>
                <a:gd name="T7" fmla="*/ 1 h 5"/>
                <a:gd name="T8" fmla="*/ 15 w 40"/>
                <a:gd name="T9" fmla="*/ 0 h 5"/>
                <a:gd name="T10" fmla="*/ 20 w 40"/>
                <a:gd name="T11" fmla="*/ 0 h 5"/>
                <a:gd name="T12" fmla="*/ 25 w 40"/>
                <a:gd name="T13" fmla="*/ 0 h 5"/>
                <a:gd name="T14" fmla="*/ 30 w 40"/>
                <a:gd name="T15" fmla="*/ 1 h 5"/>
                <a:gd name="T16" fmla="*/ 35 w 40"/>
                <a:gd name="T17" fmla="*/ 3 h 5"/>
                <a:gd name="T18" fmla="*/ 40 w 4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88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19 h 31"/>
                <a:gd name="T2" fmla="*/ 20 w 33"/>
                <a:gd name="T3" fmla="*/ 0 h 31"/>
                <a:gd name="T4" fmla="*/ 20 w 33"/>
                <a:gd name="T5" fmla="*/ 4 h 31"/>
                <a:gd name="T6" fmla="*/ 22 w 33"/>
                <a:gd name="T7" fmla="*/ 10 h 31"/>
                <a:gd name="T8" fmla="*/ 25 w 33"/>
                <a:gd name="T9" fmla="*/ 14 h 31"/>
                <a:gd name="T10" fmla="*/ 27 w 33"/>
                <a:gd name="T11" fmla="*/ 18 h 31"/>
                <a:gd name="T12" fmla="*/ 31 w 33"/>
                <a:gd name="T13" fmla="*/ 26 h 31"/>
                <a:gd name="T14" fmla="*/ 33 w 33"/>
                <a:gd name="T15" fmla="*/ 31 h 31"/>
                <a:gd name="T16" fmla="*/ 0 w 33"/>
                <a:gd name="T17" fmla="*/ 31 h 31"/>
                <a:gd name="T18" fmla="*/ 0 w 33"/>
                <a:gd name="T19" fmla="*/ 25 h 31"/>
                <a:gd name="T20" fmla="*/ 0 w 33"/>
                <a:gd name="T2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88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41 w 41"/>
                <a:gd name="T1" fmla="*/ 0 h 43"/>
                <a:gd name="T2" fmla="*/ 41 w 41"/>
                <a:gd name="T3" fmla="*/ 43 h 43"/>
                <a:gd name="T4" fmla="*/ 31 w 41"/>
                <a:gd name="T5" fmla="*/ 42 h 43"/>
                <a:gd name="T6" fmla="*/ 24 w 41"/>
                <a:gd name="T7" fmla="*/ 40 h 43"/>
                <a:gd name="T8" fmla="*/ 18 w 41"/>
                <a:gd name="T9" fmla="*/ 37 h 43"/>
                <a:gd name="T10" fmla="*/ 13 w 41"/>
                <a:gd name="T11" fmla="*/ 33 h 43"/>
                <a:gd name="T12" fmla="*/ 5 w 41"/>
                <a:gd name="T13" fmla="*/ 25 h 43"/>
                <a:gd name="T14" fmla="*/ 0 w 41"/>
                <a:gd name="T15" fmla="*/ 19 h 43"/>
                <a:gd name="T16" fmla="*/ 12 w 41"/>
                <a:gd name="T17" fmla="*/ 13 h 43"/>
                <a:gd name="T18" fmla="*/ 25 w 41"/>
                <a:gd name="T19" fmla="*/ 7 h 43"/>
                <a:gd name="T20" fmla="*/ 36 w 41"/>
                <a:gd name="T21" fmla="*/ 2 h 43"/>
                <a:gd name="T22" fmla="*/ 41 w 41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88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61 w 213"/>
                <a:gd name="T1" fmla="*/ 0 h 62"/>
                <a:gd name="T2" fmla="*/ 83 w 213"/>
                <a:gd name="T3" fmla="*/ 0 h 62"/>
                <a:gd name="T4" fmla="*/ 105 w 213"/>
                <a:gd name="T5" fmla="*/ 1 h 62"/>
                <a:gd name="T6" fmla="*/ 127 w 213"/>
                <a:gd name="T7" fmla="*/ 3 h 62"/>
                <a:gd name="T8" fmla="*/ 146 w 213"/>
                <a:gd name="T9" fmla="*/ 7 h 62"/>
                <a:gd name="T10" fmla="*/ 166 w 213"/>
                <a:gd name="T11" fmla="*/ 11 h 62"/>
                <a:gd name="T12" fmla="*/ 184 w 213"/>
                <a:gd name="T13" fmla="*/ 16 h 62"/>
                <a:gd name="T14" fmla="*/ 191 w 213"/>
                <a:gd name="T15" fmla="*/ 19 h 62"/>
                <a:gd name="T16" fmla="*/ 199 w 213"/>
                <a:gd name="T17" fmla="*/ 23 h 62"/>
                <a:gd name="T18" fmla="*/ 207 w 213"/>
                <a:gd name="T19" fmla="*/ 27 h 62"/>
                <a:gd name="T20" fmla="*/ 213 w 213"/>
                <a:gd name="T21" fmla="*/ 31 h 62"/>
                <a:gd name="T22" fmla="*/ 211 w 213"/>
                <a:gd name="T23" fmla="*/ 35 h 62"/>
                <a:gd name="T24" fmla="*/ 207 w 213"/>
                <a:gd name="T25" fmla="*/ 38 h 62"/>
                <a:gd name="T26" fmla="*/ 201 w 213"/>
                <a:gd name="T27" fmla="*/ 41 h 62"/>
                <a:gd name="T28" fmla="*/ 195 w 213"/>
                <a:gd name="T29" fmla="*/ 44 h 62"/>
                <a:gd name="T30" fmla="*/ 177 w 213"/>
                <a:gd name="T31" fmla="*/ 49 h 62"/>
                <a:gd name="T32" fmla="*/ 156 w 213"/>
                <a:gd name="T33" fmla="*/ 53 h 62"/>
                <a:gd name="T34" fmla="*/ 135 w 213"/>
                <a:gd name="T35" fmla="*/ 57 h 62"/>
                <a:gd name="T36" fmla="*/ 114 w 213"/>
                <a:gd name="T37" fmla="*/ 59 h 62"/>
                <a:gd name="T38" fmla="*/ 95 w 213"/>
                <a:gd name="T39" fmla="*/ 62 h 62"/>
                <a:gd name="T40" fmla="*/ 80 w 213"/>
                <a:gd name="T41" fmla="*/ 62 h 62"/>
                <a:gd name="T42" fmla="*/ 62 w 213"/>
                <a:gd name="T43" fmla="*/ 62 h 62"/>
                <a:gd name="T44" fmla="*/ 43 w 213"/>
                <a:gd name="T45" fmla="*/ 59 h 62"/>
                <a:gd name="T46" fmla="*/ 33 w 213"/>
                <a:gd name="T47" fmla="*/ 59 h 62"/>
                <a:gd name="T48" fmla="*/ 23 w 213"/>
                <a:gd name="T49" fmla="*/ 59 h 62"/>
                <a:gd name="T50" fmla="*/ 12 w 213"/>
                <a:gd name="T51" fmla="*/ 60 h 62"/>
                <a:gd name="T52" fmla="*/ 0 w 213"/>
                <a:gd name="T53" fmla="*/ 62 h 62"/>
                <a:gd name="T54" fmla="*/ 6 w 213"/>
                <a:gd name="T55" fmla="*/ 50 h 62"/>
                <a:gd name="T56" fmla="*/ 11 w 213"/>
                <a:gd name="T57" fmla="*/ 39 h 62"/>
                <a:gd name="T58" fmla="*/ 17 w 213"/>
                <a:gd name="T59" fmla="*/ 29 h 62"/>
                <a:gd name="T60" fmla="*/ 23 w 213"/>
                <a:gd name="T61" fmla="*/ 20 h 62"/>
                <a:gd name="T62" fmla="*/ 27 w 213"/>
                <a:gd name="T63" fmla="*/ 16 h 62"/>
                <a:gd name="T64" fmla="*/ 30 w 213"/>
                <a:gd name="T65" fmla="*/ 12 h 62"/>
                <a:gd name="T66" fmla="*/ 34 w 213"/>
                <a:gd name="T67" fmla="*/ 9 h 62"/>
                <a:gd name="T68" fmla="*/ 39 w 213"/>
                <a:gd name="T69" fmla="*/ 6 h 62"/>
                <a:gd name="T70" fmla="*/ 43 w 213"/>
                <a:gd name="T71" fmla="*/ 3 h 62"/>
                <a:gd name="T72" fmla="*/ 49 w 213"/>
                <a:gd name="T73" fmla="*/ 1 h 62"/>
                <a:gd name="T74" fmla="*/ 54 w 213"/>
                <a:gd name="T75" fmla="*/ 0 h 62"/>
                <a:gd name="T76" fmla="*/ 61 w 213"/>
                <a:gd name="T7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88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41 w 239"/>
                <a:gd name="T1" fmla="*/ 0 h 56"/>
                <a:gd name="T2" fmla="*/ 30 w 239"/>
                <a:gd name="T3" fmla="*/ 3 h 56"/>
                <a:gd name="T4" fmla="*/ 23 w 239"/>
                <a:gd name="T5" fmla="*/ 5 h 56"/>
                <a:gd name="T6" fmla="*/ 19 w 239"/>
                <a:gd name="T7" fmla="*/ 7 h 56"/>
                <a:gd name="T8" fmla="*/ 15 w 239"/>
                <a:gd name="T9" fmla="*/ 9 h 56"/>
                <a:gd name="T10" fmla="*/ 13 w 239"/>
                <a:gd name="T11" fmla="*/ 13 h 56"/>
                <a:gd name="T12" fmla="*/ 10 w 239"/>
                <a:gd name="T13" fmla="*/ 15 h 56"/>
                <a:gd name="T14" fmla="*/ 7 w 239"/>
                <a:gd name="T15" fmla="*/ 17 h 56"/>
                <a:gd name="T16" fmla="*/ 0 w 239"/>
                <a:gd name="T17" fmla="*/ 19 h 56"/>
                <a:gd name="T18" fmla="*/ 2 w 239"/>
                <a:gd name="T19" fmla="*/ 24 h 56"/>
                <a:gd name="T20" fmla="*/ 5 w 239"/>
                <a:gd name="T21" fmla="*/ 27 h 56"/>
                <a:gd name="T22" fmla="*/ 7 w 239"/>
                <a:gd name="T23" fmla="*/ 30 h 56"/>
                <a:gd name="T24" fmla="*/ 10 w 239"/>
                <a:gd name="T25" fmla="*/ 33 h 56"/>
                <a:gd name="T26" fmla="*/ 17 w 239"/>
                <a:gd name="T27" fmla="*/ 36 h 56"/>
                <a:gd name="T28" fmla="*/ 24 w 239"/>
                <a:gd name="T29" fmla="*/ 38 h 56"/>
                <a:gd name="T30" fmla="*/ 41 w 239"/>
                <a:gd name="T31" fmla="*/ 38 h 56"/>
                <a:gd name="T32" fmla="*/ 54 w 239"/>
                <a:gd name="T33" fmla="*/ 38 h 56"/>
                <a:gd name="T34" fmla="*/ 153 w 239"/>
                <a:gd name="T35" fmla="*/ 38 h 56"/>
                <a:gd name="T36" fmla="*/ 155 w 239"/>
                <a:gd name="T37" fmla="*/ 41 h 56"/>
                <a:gd name="T38" fmla="*/ 156 w 239"/>
                <a:gd name="T39" fmla="*/ 44 h 56"/>
                <a:gd name="T40" fmla="*/ 159 w 239"/>
                <a:gd name="T41" fmla="*/ 46 h 56"/>
                <a:gd name="T42" fmla="*/ 162 w 239"/>
                <a:gd name="T43" fmla="*/ 48 h 56"/>
                <a:gd name="T44" fmla="*/ 167 w 239"/>
                <a:gd name="T45" fmla="*/ 51 h 56"/>
                <a:gd name="T46" fmla="*/ 174 w 239"/>
                <a:gd name="T47" fmla="*/ 54 h 56"/>
                <a:gd name="T48" fmla="*/ 188 w 239"/>
                <a:gd name="T49" fmla="*/ 56 h 56"/>
                <a:gd name="T50" fmla="*/ 200 w 239"/>
                <a:gd name="T51" fmla="*/ 56 h 56"/>
                <a:gd name="T52" fmla="*/ 204 w 239"/>
                <a:gd name="T53" fmla="*/ 55 h 56"/>
                <a:gd name="T54" fmla="*/ 210 w 239"/>
                <a:gd name="T55" fmla="*/ 54 h 56"/>
                <a:gd name="T56" fmla="*/ 214 w 239"/>
                <a:gd name="T57" fmla="*/ 52 h 56"/>
                <a:gd name="T58" fmla="*/ 220 w 239"/>
                <a:gd name="T59" fmla="*/ 49 h 56"/>
                <a:gd name="T60" fmla="*/ 230 w 239"/>
                <a:gd name="T61" fmla="*/ 43 h 56"/>
                <a:gd name="T62" fmla="*/ 239 w 239"/>
                <a:gd name="T63" fmla="*/ 38 h 56"/>
                <a:gd name="T64" fmla="*/ 232 w 239"/>
                <a:gd name="T65" fmla="*/ 37 h 56"/>
                <a:gd name="T66" fmla="*/ 225 w 239"/>
                <a:gd name="T67" fmla="*/ 36 h 56"/>
                <a:gd name="T68" fmla="*/ 219 w 239"/>
                <a:gd name="T69" fmla="*/ 34 h 56"/>
                <a:gd name="T70" fmla="*/ 213 w 239"/>
                <a:gd name="T71" fmla="*/ 32 h 56"/>
                <a:gd name="T72" fmla="*/ 201 w 239"/>
                <a:gd name="T73" fmla="*/ 26 h 56"/>
                <a:gd name="T74" fmla="*/ 190 w 239"/>
                <a:gd name="T75" fmla="*/ 19 h 56"/>
                <a:gd name="T76" fmla="*/ 178 w 239"/>
                <a:gd name="T77" fmla="*/ 13 h 56"/>
                <a:gd name="T78" fmla="*/ 167 w 239"/>
                <a:gd name="T79" fmla="*/ 6 h 56"/>
                <a:gd name="T80" fmla="*/ 160 w 239"/>
                <a:gd name="T81" fmla="*/ 4 h 56"/>
                <a:gd name="T82" fmla="*/ 154 w 239"/>
                <a:gd name="T83" fmla="*/ 2 h 56"/>
                <a:gd name="T84" fmla="*/ 147 w 239"/>
                <a:gd name="T85" fmla="*/ 1 h 56"/>
                <a:gd name="T86" fmla="*/ 140 w 239"/>
                <a:gd name="T87" fmla="*/ 0 h 56"/>
                <a:gd name="T88" fmla="*/ 134 w 239"/>
                <a:gd name="T89" fmla="*/ 1 h 56"/>
                <a:gd name="T90" fmla="*/ 127 w 239"/>
                <a:gd name="T91" fmla="*/ 4 h 56"/>
                <a:gd name="T92" fmla="*/ 124 w 239"/>
                <a:gd name="T93" fmla="*/ 6 h 56"/>
                <a:gd name="T94" fmla="*/ 122 w 239"/>
                <a:gd name="T95" fmla="*/ 8 h 56"/>
                <a:gd name="T96" fmla="*/ 121 w 239"/>
                <a:gd name="T97" fmla="*/ 10 h 56"/>
                <a:gd name="T98" fmla="*/ 120 w 239"/>
                <a:gd name="T99" fmla="*/ 13 h 56"/>
                <a:gd name="T100" fmla="*/ 100 w 239"/>
                <a:gd name="T101" fmla="*/ 8 h 56"/>
                <a:gd name="T102" fmla="*/ 80 w 239"/>
                <a:gd name="T103" fmla="*/ 4 h 56"/>
                <a:gd name="T104" fmla="*/ 61 w 239"/>
                <a:gd name="T105" fmla="*/ 1 h 56"/>
                <a:gd name="T106" fmla="*/ 41 w 239"/>
                <a:gd name="T10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88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14 w 187"/>
                <a:gd name="T1" fmla="*/ 19 h 80"/>
                <a:gd name="T2" fmla="*/ 41 w 187"/>
                <a:gd name="T3" fmla="*/ 0 h 80"/>
                <a:gd name="T4" fmla="*/ 44 w 187"/>
                <a:gd name="T5" fmla="*/ 3 h 80"/>
                <a:gd name="T6" fmla="*/ 50 w 187"/>
                <a:gd name="T7" fmla="*/ 6 h 80"/>
                <a:gd name="T8" fmla="*/ 58 w 187"/>
                <a:gd name="T9" fmla="*/ 9 h 80"/>
                <a:gd name="T10" fmla="*/ 67 w 187"/>
                <a:gd name="T11" fmla="*/ 12 h 80"/>
                <a:gd name="T12" fmla="*/ 89 w 187"/>
                <a:gd name="T13" fmla="*/ 19 h 80"/>
                <a:gd name="T14" fmla="*/ 114 w 187"/>
                <a:gd name="T15" fmla="*/ 26 h 80"/>
                <a:gd name="T16" fmla="*/ 139 w 187"/>
                <a:gd name="T17" fmla="*/ 33 h 80"/>
                <a:gd name="T18" fmla="*/ 161 w 187"/>
                <a:gd name="T19" fmla="*/ 38 h 80"/>
                <a:gd name="T20" fmla="*/ 177 w 187"/>
                <a:gd name="T21" fmla="*/ 42 h 80"/>
                <a:gd name="T22" fmla="*/ 187 w 187"/>
                <a:gd name="T23" fmla="*/ 43 h 80"/>
                <a:gd name="T24" fmla="*/ 187 w 187"/>
                <a:gd name="T25" fmla="*/ 56 h 80"/>
                <a:gd name="T26" fmla="*/ 187 w 187"/>
                <a:gd name="T27" fmla="*/ 68 h 80"/>
                <a:gd name="T28" fmla="*/ 170 w 187"/>
                <a:gd name="T29" fmla="*/ 70 h 80"/>
                <a:gd name="T30" fmla="*/ 151 w 187"/>
                <a:gd name="T31" fmla="*/ 71 h 80"/>
                <a:gd name="T32" fmla="*/ 133 w 187"/>
                <a:gd name="T33" fmla="*/ 71 h 80"/>
                <a:gd name="T34" fmla="*/ 116 w 187"/>
                <a:gd name="T35" fmla="*/ 70 h 80"/>
                <a:gd name="T36" fmla="*/ 85 w 187"/>
                <a:gd name="T37" fmla="*/ 69 h 80"/>
                <a:gd name="T38" fmla="*/ 61 w 187"/>
                <a:gd name="T39" fmla="*/ 68 h 80"/>
                <a:gd name="T40" fmla="*/ 55 w 187"/>
                <a:gd name="T41" fmla="*/ 69 h 80"/>
                <a:gd name="T42" fmla="*/ 51 w 187"/>
                <a:gd name="T43" fmla="*/ 70 h 80"/>
                <a:gd name="T44" fmla="*/ 45 w 187"/>
                <a:gd name="T45" fmla="*/ 72 h 80"/>
                <a:gd name="T46" fmla="*/ 41 w 187"/>
                <a:gd name="T47" fmla="*/ 74 h 80"/>
                <a:gd name="T48" fmla="*/ 33 w 187"/>
                <a:gd name="T49" fmla="*/ 78 h 80"/>
                <a:gd name="T50" fmla="*/ 28 w 187"/>
                <a:gd name="T51" fmla="*/ 80 h 80"/>
                <a:gd name="T52" fmla="*/ 22 w 187"/>
                <a:gd name="T53" fmla="*/ 79 h 80"/>
                <a:gd name="T54" fmla="*/ 18 w 187"/>
                <a:gd name="T55" fmla="*/ 76 h 80"/>
                <a:gd name="T56" fmla="*/ 14 w 187"/>
                <a:gd name="T57" fmla="*/ 72 h 80"/>
                <a:gd name="T58" fmla="*/ 9 w 187"/>
                <a:gd name="T59" fmla="*/ 67 h 80"/>
                <a:gd name="T60" fmla="*/ 6 w 187"/>
                <a:gd name="T61" fmla="*/ 62 h 80"/>
                <a:gd name="T62" fmla="*/ 3 w 187"/>
                <a:gd name="T63" fmla="*/ 57 h 80"/>
                <a:gd name="T64" fmla="*/ 2 w 187"/>
                <a:gd name="T65" fmla="*/ 53 h 80"/>
                <a:gd name="T66" fmla="*/ 0 w 187"/>
                <a:gd name="T67" fmla="*/ 50 h 80"/>
                <a:gd name="T68" fmla="*/ 2 w 187"/>
                <a:gd name="T69" fmla="*/ 44 h 80"/>
                <a:gd name="T70" fmla="*/ 3 w 187"/>
                <a:gd name="T71" fmla="*/ 40 h 80"/>
                <a:gd name="T72" fmla="*/ 5 w 187"/>
                <a:gd name="T73" fmla="*/ 36 h 80"/>
                <a:gd name="T74" fmla="*/ 7 w 187"/>
                <a:gd name="T75" fmla="*/ 31 h 80"/>
                <a:gd name="T76" fmla="*/ 13 w 187"/>
                <a:gd name="T77" fmla="*/ 24 h 80"/>
                <a:gd name="T78" fmla="*/ 14 w 187"/>
                <a:gd name="T79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88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50 w 183"/>
                <a:gd name="T1" fmla="*/ 0 h 73"/>
                <a:gd name="T2" fmla="*/ 63 w 183"/>
                <a:gd name="T3" fmla="*/ 0 h 73"/>
                <a:gd name="T4" fmla="*/ 75 w 183"/>
                <a:gd name="T5" fmla="*/ 1 h 73"/>
                <a:gd name="T6" fmla="*/ 86 w 183"/>
                <a:gd name="T7" fmla="*/ 4 h 73"/>
                <a:gd name="T8" fmla="*/ 97 w 183"/>
                <a:gd name="T9" fmla="*/ 7 h 73"/>
                <a:gd name="T10" fmla="*/ 106 w 183"/>
                <a:gd name="T11" fmla="*/ 10 h 73"/>
                <a:gd name="T12" fmla="*/ 116 w 183"/>
                <a:gd name="T13" fmla="*/ 15 h 73"/>
                <a:gd name="T14" fmla="*/ 124 w 183"/>
                <a:gd name="T15" fmla="*/ 19 h 73"/>
                <a:gd name="T16" fmla="*/ 131 w 183"/>
                <a:gd name="T17" fmla="*/ 25 h 73"/>
                <a:gd name="T18" fmla="*/ 159 w 183"/>
                <a:gd name="T19" fmla="*/ 49 h 73"/>
                <a:gd name="T20" fmla="*/ 183 w 183"/>
                <a:gd name="T21" fmla="*/ 73 h 73"/>
                <a:gd name="T22" fmla="*/ 137 w 183"/>
                <a:gd name="T23" fmla="*/ 73 h 73"/>
                <a:gd name="T24" fmla="*/ 128 w 183"/>
                <a:gd name="T25" fmla="*/ 72 h 73"/>
                <a:gd name="T26" fmla="*/ 117 w 183"/>
                <a:gd name="T27" fmla="*/ 70 h 73"/>
                <a:gd name="T28" fmla="*/ 104 w 183"/>
                <a:gd name="T29" fmla="*/ 66 h 73"/>
                <a:gd name="T30" fmla="*/ 90 w 183"/>
                <a:gd name="T31" fmla="*/ 62 h 73"/>
                <a:gd name="T32" fmla="*/ 73 w 183"/>
                <a:gd name="T33" fmla="*/ 56 h 73"/>
                <a:gd name="T34" fmla="*/ 58 w 183"/>
                <a:gd name="T35" fmla="*/ 50 h 73"/>
                <a:gd name="T36" fmla="*/ 42 w 183"/>
                <a:gd name="T37" fmla="*/ 44 h 73"/>
                <a:gd name="T38" fmla="*/ 28 w 183"/>
                <a:gd name="T39" fmla="*/ 37 h 73"/>
                <a:gd name="T40" fmla="*/ 16 w 183"/>
                <a:gd name="T41" fmla="*/ 30 h 73"/>
                <a:gd name="T42" fmla="*/ 7 w 183"/>
                <a:gd name="T43" fmla="*/ 23 h 73"/>
                <a:gd name="T44" fmla="*/ 4 w 183"/>
                <a:gd name="T45" fmla="*/ 19 h 73"/>
                <a:gd name="T46" fmla="*/ 2 w 183"/>
                <a:gd name="T47" fmla="*/ 16 h 73"/>
                <a:gd name="T48" fmla="*/ 1 w 183"/>
                <a:gd name="T49" fmla="*/ 14 h 73"/>
                <a:gd name="T50" fmla="*/ 0 w 183"/>
                <a:gd name="T51" fmla="*/ 11 h 73"/>
                <a:gd name="T52" fmla="*/ 1 w 183"/>
                <a:gd name="T53" fmla="*/ 8 h 73"/>
                <a:gd name="T54" fmla="*/ 3 w 183"/>
                <a:gd name="T55" fmla="*/ 6 h 73"/>
                <a:gd name="T56" fmla="*/ 7 w 183"/>
                <a:gd name="T57" fmla="*/ 4 h 73"/>
                <a:gd name="T58" fmla="*/ 13 w 183"/>
                <a:gd name="T59" fmla="*/ 3 h 73"/>
                <a:gd name="T60" fmla="*/ 19 w 183"/>
                <a:gd name="T61" fmla="*/ 1 h 73"/>
                <a:gd name="T62" fmla="*/ 28 w 183"/>
                <a:gd name="T63" fmla="*/ 0 h 73"/>
                <a:gd name="T64" fmla="*/ 38 w 183"/>
                <a:gd name="T65" fmla="*/ 0 h 73"/>
                <a:gd name="T66" fmla="*/ 50 w 183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88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6 h 42"/>
                <a:gd name="T2" fmla="*/ 23 w 79"/>
                <a:gd name="T3" fmla="*/ 2 h 42"/>
                <a:gd name="T4" fmla="*/ 41 w 79"/>
                <a:gd name="T5" fmla="*/ 1 h 42"/>
                <a:gd name="T6" fmla="*/ 60 w 79"/>
                <a:gd name="T7" fmla="*/ 0 h 42"/>
                <a:gd name="T8" fmla="*/ 79 w 79"/>
                <a:gd name="T9" fmla="*/ 0 h 42"/>
                <a:gd name="T10" fmla="*/ 79 w 79"/>
                <a:gd name="T11" fmla="*/ 9 h 42"/>
                <a:gd name="T12" fmla="*/ 79 w 79"/>
                <a:gd name="T13" fmla="*/ 18 h 42"/>
                <a:gd name="T14" fmla="*/ 79 w 79"/>
                <a:gd name="T15" fmla="*/ 22 h 42"/>
                <a:gd name="T16" fmla="*/ 75 w 79"/>
                <a:gd name="T17" fmla="*/ 27 h 42"/>
                <a:gd name="T18" fmla="*/ 72 w 79"/>
                <a:gd name="T19" fmla="*/ 31 h 42"/>
                <a:gd name="T20" fmla="*/ 68 w 79"/>
                <a:gd name="T21" fmla="*/ 35 h 42"/>
                <a:gd name="T22" fmla="*/ 62 w 79"/>
                <a:gd name="T23" fmla="*/ 38 h 42"/>
                <a:gd name="T24" fmla="*/ 57 w 79"/>
                <a:gd name="T25" fmla="*/ 40 h 42"/>
                <a:gd name="T26" fmla="*/ 51 w 79"/>
                <a:gd name="T27" fmla="*/ 42 h 42"/>
                <a:gd name="T28" fmla="*/ 46 w 79"/>
                <a:gd name="T29" fmla="*/ 42 h 42"/>
                <a:gd name="T30" fmla="*/ 40 w 79"/>
                <a:gd name="T31" fmla="*/ 42 h 42"/>
                <a:gd name="T32" fmla="*/ 35 w 79"/>
                <a:gd name="T33" fmla="*/ 41 h 42"/>
                <a:gd name="T34" fmla="*/ 29 w 79"/>
                <a:gd name="T35" fmla="*/ 39 h 42"/>
                <a:gd name="T36" fmla="*/ 25 w 79"/>
                <a:gd name="T37" fmla="*/ 37 h 42"/>
                <a:gd name="T38" fmla="*/ 16 w 79"/>
                <a:gd name="T39" fmla="*/ 32 h 42"/>
                <a:gd name="T40" fmla="*/ 11 w 79"/>
                <a:gd name="T41" fmla="*/ 26 h 42"/>
                <a:gd name="T42" fmla="*/ 5 w 79"/>
                <a:gd name="T43" fmla="*/ 20 h 42"/>
                <a:gd name="T44" fmla="*/ 2 w 79"/>
                <a:gd name="T45" fmla="*/ 14 h 42"/>
                <a:gd name="T46" fmla="*/ 0 w 79"/>
                <a:gd name="T47" fmla="*/ 9 h 42"/>
                <a:gd name="T48" fmla="*/ 0 w 79"/>
                <a:gd name="T4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88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89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89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10 w 325"/>
                <a:gd name="T1" fmla="*/ 7 h 71"/>
                <a:gd name="T2" fmla="*/ 31 w 325"/>
                <a:gd name="T3" fmla="*/ 1 h 71"/>
                <a:gd name="T4" fmla="*/ 53 w 325"/>
                <a:gd name="T5" fmla="*/ 0 h 71"/>
                <a:gd name="T6" fmla="*/ 73 w 325"/>
                <a:gd name="T7" fmla="*/ 4 h 71"/>
                <a:gd name="T8" fmla="*/ 92 w 325"/>
                <a:gd name="T9" fmla="*/ 10 h 71"/>
                <a:gd name="T10" fmla="*/ 110 w 325"/>
                <a:gd name="T11" fmla="*/ 18 h 71"/>
                <a:gd name="T12" fmla="*/ 122 w 325"/>
                <a:gd name="T13" fmla="*/ 29 h 71"/>
                <a:gd name="T14" fmla="*/ 130 w 325"/>
                <a:gd name="T15" fmla="*/ 38 h 71"/>
                <a:gd name="T16" fmla="*/ 136 w 325"/>
                <a:gd name="T17" fmla="*/ 34 h 71"/>
                <a:gd name="T18" fmla="*/ 139 w 325"/>
                <a:gd name="T19" fmla="*/ 15 h 71"/>
                <a:gd name="T20" fmla="*/ 161 w 325"/>
                <a:gd name="T21" fmla="*/ 7 h 71"/>
                <a:gd name="T22" fmla="*/ 216 w 325"/>
                <a:gd name="T23" fmla="*/ 13 h 71"/>
                <a:gd name="T24" fmla="*/ 258 w 325"/>
                <a:gd name="T25" fmla="*/ 23 h 71"/>
                <a:gd name="T26" fmla="*/ 283 w 325"/>
                <a:gd name="T27" fmla="*/ 32 h 71"/>
                <a:gd name="T28" fmla="*/ 305 w 325"/>
                <a:gd name="T29" fmla="*/ 43 h 71"/>
                <a:gd name="T30" fmla="*/ 320 w 325"/>
                <a:gd name="T31" fmla="*/ 55 h 71"/>
                <a:gd name="T32" fmla="*/ 316 w 325"/>
                <a:gd name="T33" fmla="*/ 64 h 71"/>
                <a:gd name="T34" fmla="*/ 294 w 325"/>
                <a:gd name="T35" fmla="*/ 68 h 71"/>
                <a:gd name="T36" fmla="*/ 259 w 325"/>
                <a:gd name="T37" fmla="*/ 71 h 71"/>
                <a:gd name="T38" fmla="*/ 210 w 325"/>
                <a:gd name="T39" fmla="*/ 70 h 71"/>
                <a:gd name="T40" fmla="*/ 167 w 325"/>
                <a:gd name="T41" fmla="*/ 68 h 71"/>
                <a:gd name="T42" fmla="*/ 133 w 325"/>
                <a:gd name="T43" fmla="*/ 69 h 71"/>
                <a:gd name="T44" fmla="*/ 90 w 325"/>
                <a:gd name="T45" fmla="*/ 71 h 71"/>
                <a:gd name="T46" fmla="*/ 72 w 325"/>
                <a:gd name="T47" fmla="*/ 68 h 71"/>
                <a:gd name="T48" fmla="*/ 67 w 325"/>
                <a:gd name="T49" fmla="*/ 64 h 71"/>
                <a:gd name="T50" fmla="*/ 58 w 325"/>
                <a:gd name="T51" fmla="*/ 61 h 71"/>
                <a:gd name="T52" fmla="*/ 46 w 325"/>
                <a:gd name="T53" fmla="*/ 59 h 71"/>
                <a:gd name="T54" fmla="*/ 35 w 325"/>
                <a:gd name="T55" fmla="*/ 53 h 71"/>
                <a:gd name="T56" fmla="*/ 25 w 325"/>
                <a:gd name="T57" fmla="*/ 45 h 71"/>
                <a:gd name="T58" fmla="*/ 16 w 325"/>
                <a:gd name="T59" fmla="*/ 39 h 71"/>
                <a:gd name="T60" fmla="*/ 6 w 325"/>
                <a:gd name="T61" fmla="*/ 37 h 71"/>
                <a:gd name="T62" fmla="*/ 0 w 325"/>
                <a:gd name="T63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89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89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894"/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Line 504"/>
            <p:cNvSpPr>
              <a:spLocks noChangeShapeType="1"/>
            </p:cNvSpPr>
            <p:nvPr>
              <p:custDataLst>
                <p:tags r:id="rId343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89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5 h 25"/>
                <a:gd name="T2" fmla="*/ 5 w 26"/>
                <a:gd name="T3" fmla="*/ 17 h 25"/>
                <a:gd name="T4" fmla="*/ 13 w 26"/>
                <a:gd name="T5" fmla="*/ 8 h 25"/>
                <a:gd name="T6" fmla="*/ 16 w 26"/>
                <a:gd name="T7" fmla="*/ 5 h 25"/>
                <a:gd name="T8" fmla="*/ 20 w 26"/>
                <a:gd name="T9" fmla="*/ 2 h 25"/>
                <a:gd name="T10" fmla="*/ 23 w 26"/>
                <a:gd name="T11" fmla="*/ 1 h 25"/>
                <a:gd name="T12" fmla="*/ 26 w 26"/>
                <a:gd name="T13" fmla="*/ 0 h 25"/>
                <a:gd name="T14" fmla="*/ 26 w 26"/>
                <a:gd name="T15" fmla="*/ 25 h 25"/>
                <a:gd name="T16" fmla="*/ 20 w 26"/>
                <a:gd name="T17" fmla="*/ 25 h 25"/>
                <a:gd name="T18" fmla="*/ 13 w 26"/>
                <a:gd name="T19" fmla="*/ 25 h 25"/>
                <a:gd name="T20" fmla="*/ 0 w 26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89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89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89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90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3 w 129"/>
                <a:gd name="T1" fmla="*/ 44 h 56"/>
                <a:gd name="T2" fmla="*/ 1 w 129"/>
                <a:gd name="T3" fmla="*/ 42 h 56"/>
                <a:gd name="T4" fmla="*/ 1 w 129"/>
                <a:gd name="T5" fmla="*/ 40 h 56"/>
                <a:gd name="T6" fmla="*/ 0 w 129"/>
                <a:gd name="T7" fmla="*/ 37 h 56"/>
                <a:gd name="T8" fmla="*/ 1 w 129"/>
                <a:gd name="T9" fmla="*/ 33 h 56"/>
                <a:gd name="T10" fmla="*/ 2 w 129"/>
                <a:gd name="T11" fmla="*/ 25 h 56"/>
                <a:gd name="T12" fmla="*/ 3 w 129"/>
                <a:gd name="T13" fmla="*/ 18 h 56"/>
                <a:gd name="T14" fmla="*/ 9 w 129"/>
                <a:gd name="T15" fmla="*/ 13 h 56"/>
                <a:gd name="T16" fmla="*/ 16 w 129"/>
                <a:gd name="T17" fmla="*/ 9 h 56"/>
                <a:gd name="T18" fmla="*/ 21 w 129"/>
                <a:gd name="T19" fmla="*/ 6 h 56"/>
                <a:gd name="T20" fmla="*/ 27 w 129"/>
                <a:gd name="T21" fmla="*/ 5 h 56"/>
                <a:gd name="T22" fmla="*/ 39 w 129"/>
                <a:gd name="T23" fmla="*/ 3 h 56"/>
                <a:gd name="T24" fmla="*/ 57 w 129"/>
                <a:gd name="T25" fmla="*/ 0 h 56"/>
                <a:gd name="T26" fmla="*/ 60 w 129"/>
                <a:gd name="T27" fmla="*/ 5 h 56"/>
                <a:gd name="T28" fmla="*/ 64 w 129"/>
                <a:gd name="T29" fmla="*/ 8 h 56"/>
                <a:gd name="T30" fmla="*/ 69 w 129"/>
                <a:gd name="T31" fmla="*/ 11 h 56"/>
                <a:gd name="T32" fmla="*/ 73 w 129"/>
                <a:gd name="T33" fmla="*/ 14 h 56"/>
                <a:gd name="T34" fmla="*/ 83 w 129"/>
                <a:gd name="T35" fmla="*/ 18 h 56"/>
                <a:gd name="T36" fmla="*/ 93 w 129"/>
                <a:gd name="T37" fmla="*/ 21 h 56"/>
                <a:gd name="T38" fmla="*/ 103 w 129"/>
                <a:gd name="T39" fmla="*/ 25 h 56"/>
                <a:gd name="T40" fmla="*/ 113 w 129"/>
                <a:gd name="T41" fmla="*/ 29 h 56"/>
                <a:gd name="T42" fmla="*/ 117 w 129"/>
                <a:gd name="T43" fmla="*/ 32 h 56"/>
                <a:gd name="T44" fmla="*/ 121 w 129"/>
                <a:gd name="T45" fmla="*/ 35 h 56"/>
                <a:gd name="T46" fmla="*/ 126 w 129"/>
                <a:gd name="T47" fmla="*/ 38 h 56"/>
                <a:gd name="T48" fmla="*/ 129 w 129"/>
                <a:gd name="T49" fmla="*/ 44 h 56"/>
                <a:gd name="T50" fmla="*/ 119 w 129"/>
                <a:gd name="T51" fmla="*/ 48 h 56"/>
                <a:gd name="T52" fmla="*/ 109 w 129"/>
                <a:gd name="T53" fmla="*/ 51 h 56"/>
                <a:gd name="T54" fmla="*/ 99 w 129"/>
                <a:gd name="T55" fmla="*/ 53 h 56"/>
                <a:gd name="T56" fmla="*/ 90 w 129"/>
                <a:gd name="T57" fmla="*/ 54 h 56"/>
                <a:gd name="T58" fmla="*/ 70 w 129"/>
                <a:gd name="T59" fmla="*/ 56 h 56"/>
                <a:gd name="T60" fmla="*/ 49 w 129"/>
                <a:gd name="T61" fmla="*/ 56 h 56"/>
                <a:gd name="T62" fmla="*/ 40 w 129"/>
                <a:gd name="T63" fmla="*/ 55 h 56"/>
                <a:gd name="T64" fmla="*/ 31 w 129"/>
                <a:gd name="T65" fmla="*/ 54 h 56"/>
                <a:gd name="T66" fmla="*/ 23 w 129"/>
                <a:gd name="T67" fmla="*/ 52 h 56"/>
                <a:gd name="T68" fmla="*/ 16 w 129"/>
                <a:gd name="T69" fmla="*/ 50 h 56"/>
                <a:gd name="T70" fmla="*/ 6 w 129"/>
                <a:gd name="T71" fmla="*/ 46 h 56"/>
                <a:gd name="T72" fmla="*/ 3 w 129"/>
                <a:gd name="T7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90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90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90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90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90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90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90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90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90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91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33 w 100"/>
                <a:gd name="T1" fmla="*/ 0 h 55"/>
                <a:gd name="T2" fmla="*/ 100 w 100"/>
                <a:gd name="T3" fmla="*/ 12 h 55"/>
                <a:gd name="T4" fmla="*/ 100 w 100"/>
                <a:gd name="T5" fmla="*/ 55 h 55"/>
                <a:gd name="T6" fmla="*/ 13 w 100"/>
                <a:gd name="T7" fmla="*/ 55 h 55"/>
                <a:gd name="T8" fmla="*/ 0 w 100"/>
                <a:gd name="T9" fmla="*/ 43 h 55"/>
                <a:gd name="T10" fmla="*/ 1 w 100"/>
                <a:gd name="T11" fmla="*/ 38 h 55"/>
                <a:gd name="T12" fmla="*/ 4 w 100"/>
                <a:gd name="T13" fmla="*/ 32 h 55"/>
                <a:gd name="T14" fmla="*/ 10 w 100"/>
                <a:gd name="T15" fmla="*/ 25 h 55"/>
                <a:gd name="T16" fmla="*/ 16 w 100"/>
                <a:gd name="T17" fmla="*/ 18 h 55"/>
                <a:gd name="T18" fmla="*/ 27 w 100"/>
                <a:gd name="T19" fmla="*/ 5 h 55"/>
                <a:gd name="T20" fmla="*/ 33 w 10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91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53 w 99"/>
                <a:gd name="T1" fmla="*/ 2 h 51"/>
                <a:gd name="T2" fmla="*/ 58 w 99"/>
                <a:gd name="T3" fmla="*/ 1 h 51"/>
                <a:gd name="T4" fmla="*/ 62 w 99"/>
                <a:gd name="T5" fmla="*/ 0 h 51"/>
                <a:gd name="T6" fmla="*/ 65 w 99"/>
                <a:gd name="T7" fmla="*/ 0 h 51"/>
                <a:gd name="T8" fmla="*/ 69 w 99"/>
                <a:gd name="T9" fmla="*/ 1 h 51"/>
                <a:gd name="T10" fmla="*/ 74 w 99"/>
                <a:gd name="T11" fmla="*/ 5 h 51"/>
                <a:gd name="T12" fmla="*/ 79 w 99"/>
                <a:gd name="T13" fmla="*/ 11 h 51"/>
                <a:gd name="T14" fmla="*/ 83 w 99"/>
                <a:gd name="T15" fmla="*/ 18 h 51"/>
                <a:gd name="T16" fmla="*/ 87 w 99"/>
                <a:gd name="T17" fmla="*/ 25 h 51"/>
                <a:gd name="T18" fmla="*/ 91 w 99"/>
                <a:gd name="T19" fmla="*/ 28 h 51"/>
                <a:gd name="T20" fmla="*/ 93 w 99"/>
                <a:gd name="T21" fmla="*/ 30 h 51"/>
                <a:gd name="T22" fmla="*/ 96 w 99"/>
                <a:gd name="T23" fmla="*/ 32 h 51"/>
                <a:gd name="T24" fmla="*/ 99 w 99"/>
                <a:gd name="T25" fmla="*/ 34 h 51"/>
                <a:gd name="T26" fmla="*/ 99 w 99"/>
                <a:gd name="T27" fmla="*/ 37 h 51"/>
                <a:gd name="T28" fmla="*/ 97 w 99"/>
                <a:gd name="T29" fmla="*/ 40 h 51"/>
                <a:gd name="T30" fmla="*/ 95 w 99"/>
                <a:gd name="T31" fmla="*/ 43 h 51"/>
                <a:gd name="T32" fmla="*/ 91 w 99"/>
                <a:gd name="T33" fmla="*/ 45 h 51"/>
                <a:gd name="T34" fmla="*/ 86 w 99"/>
                <a:gd name="T35" fmla="*/ 47 h 51"/>
                <a:gd name="T36" fmla="*/ 81 w 99"/>
                <a:gd name="T37" fmla="*/ 48 h 51"/>
                <a:gd name="T38" fmla="*/ 74 w 99"/>
                <a:gd name="T39" fmla="*/ 50 h 51"/>
                <a:gd name="T40" fmla="*/ 68 w 99"/>
                <a:gd name="T41" fmla="*/ 50 h 51"/>
                <a:gd name="T42" fmla="*/ 52 w 99"/>
                <a:gd name="T43" fmla="*/ 51 h 51"/>
                <a:gd name="T44" fmla="*/ 36 w 99"/>
                <a:gd name="T45" fmla="*/ 49 h 51"/>
                <a:gd name="T46" fmla="*/ 27 w 99"/>
                <a:gd name="T47" fmla="*/ 48 h 51"/>
                <a:gd name="T48" fmla="*/ 18 w 99"/>
                <a:gd name="T49" fmla="*/ 45 h 51"/>
                <a:gd name="T50" fmla="*/ 9 w 99"/>
                <a:gd name="T51" fmla="*/ 43 h 51"/>
                <a:gd name="T52" fmla="*/ 1 w 99"/>
                <a:gd name="T53" fmla="*/ 40 h 51"/>
                <a:gd name="T54" fmla="*/ 0 w 99"/>
                <a:gd name="T55" fmla="*/ 39 h 51"/>
                <a:gd name="T56" fmla="*/ 1 w 99"/>
                <a:gd name="T57" fmla="*/ 37 h 51"/>
                <a:gd name="T58" fmla="*/ 3 w 99"/>
                <a:gd name="T59" fmla="*/ 35 h 51"/>
                <a:gd name="T60" fmla="*/ 6 w 99"/>
                <a:gd name="T61" fmla="*/ 33 h 51"/>
                <a:gd name="T62" fmla="*/ 14 w 99"/>
                <a:gd name="T63" fmla="*/ 29 h 51"/>
                <a:gd name="T64" fmla="*/ 25 w 99"/>
                <a:gd name="T65" fmla="*/ 24 h 51"/>
                <a:gd name="T66" fmla="*/ 35 w 99"/>
                <a:gd name="T67" fmla="*/ 19 h 51"/>
                <a:gd name="T68" fmla="*/ 45 w 99"/>
                <a:gd name="T69" fmla="*/ 12 h 51"/>
                <a:gd name="T70" fmla="*/ 48 w 99"/>
                <a:gd name="T71" fmla="*/ 10 h 51"/>
                <a:gd name="T72" fmla="*/ 51 w 99"/>
                <a:gd name="T73" fmla="*/ 7 h 51"/>
                <a:gd name="T74" fmla="*/ 52 w 99"/>
                <a:gd name="T75" fmla="*/ 5 h 51"/>
                <a:gd name="T76" fmla="*/ 53 w 99"/>
                <a:gd name="T7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91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315 w 525"/>
                <a:gd name="T1" fmla="*/ 27 h 311"/>
                <a:gd name="T2" fmla="*/ 342 w 525"/>
                <a:gd name="T3" fmla="*/ 21 h 311"/>
                <a:gd name="T4" fmla="*/ 385 w 525"/>
                <a:gd name="T5" fmla="*/ 20 h 311"/>
                <a:gd name="T6" fmla="*/ 408 w 525"/>
                <a:gd name="T7" fmla="*/ 17 h 311"/>
                <a:gd name="T8" fmla="*/ 427 w 525"/>
                <a:gd name="T9" fmla="*/ 7 h 311"/>
                <a:gd name="T10" fmla="*/ 514 w 525"/>
                <a:gd name="T11" fmla="*/ 6 h 311"/>
                <a:gd name="T12" fmla="*/ 525 w 525"/>
                <a:gd name="T13" fmla="*/ 19 h 311"/>
                <a:gd name="T14" fmla="*/ 468 w 525"/>
                <a:gd name="T15" fmla="*/ 47 h 311"/>
                <a:gd name="T16" fmla="*/ 392 w 525"/>
                <a:gd name="T17" fmla="*/ 73 h 311"/>
                <a:gd name="T18" fmla="*/ 356 w 525"/>
                <a:gd name="T19" fmla="*/ 80 h 311"/>
                <a:gd name="T20" fmla="*/ 321 w 525"/>
                <a:gd name="T21" fmla="*/ 83 h 311"/>
                <a:gd name="T22" fmla="*/ 279 w 525"/>
                <a:gd name="T23" fmla="*/ 101 h 311"/>
                <a:gd name="T24" fmla="*/ 244 w 525"/>
                <a:gd name="T25" fmla="*/ 121 h 311"/>
                <a:gd name="T26" fmla="*/ 218 w 525"/>
                <a:gd name="T27" fmla="*/ 129 h 311"/>
                <a:gd name="T28" fmla="*/ 187 w 525"/>
                <a:gd name="T29" fmla="*/ 123 h 311"/>
                <a:gd name="T30" fmla="*/ 178 w 525"/>
                <a:gd name="T31" fmla="*/ 137 h 311"/>
                <a:gd name="T32" fmla="*/ 175 w 525"/>
                <a:gd name="T33" fmla="*/ 145 h 311"/>
                <a:gd name="T34" fmla="*/ 185 w 525"/>
                <a:gd name="T35" fmla="*/ 148 h 311"/>
                <a:gd name="T36" fmla="*/ 184 w 525"/>
                <a:gd name="T37" fmla="*/ 157 h 311"/>
                <a:gd name="T38" fmla="*/ 176 w 525"/>
                <a:gd name="T39" fmla="*/ 167 h 311"/>
                <a:gd name="T40" fmla="*/ 180 w 525"/>
                <a:gd name="T41" fmla="*/ 179 h 311"/>
                <a:gd name="T42" fmla="*/ 162 w 525"/>
                <a:gd name="T43" fmla="*/ 194 h 311"/>
                <a:gd name="T44" fmla="*/ 144 w 525"/>
                <a:gd name="T45" fmla="*/ 204 h 311"/>
                <a:gd name="T46" fmla="*/ 141 w 525"/>
                <a:gd name="T47" fmla="*/ 213 h 311"/>
                <a:gd name="T48" fmla="*/ 144 w 525"/>
                <a:gd name="T49" fmla="*/ 228 h 311"/>
                <a:gd name="T50" fmla="*/ 163 w 525"/>
                <a:gd name="T51" fmla="*/ 247 h 311"/>
                <a:gd name="T52" fmla="*/ 191 w 525"/>
                <a:gd name="T53" fmla="*/ 267 h 311"/>
                <a:gd name="T54" fmla="*/ 256 w 525"/>
                <a:gd name="T55" fmla="*/ 300 h 311"/>
                <a:gd name="T56" fmla="*/ 243 w 525"/>
                <a:gd name="T57" fmla="*/ 311 h 311"/>
                <a:gd name="T58" fmla="*/ 189 w 525"/>
                <a:gd name="T59" fmla="*/ 309 h 311"/>
                <a:gd name="T60" fmla="*/ 145 w 525"/>
                <a:gd name="T61" fmla="*/ 308 h 311"/>
                <a:gd name="T62" fmla="*/ 129 w 525"/>
                <a:gd name="T63" fmla="*/ 304 h 311"/>
                <a:gd name="T64" fmla="*/ 123 w 525"/>
                <a:gd name="T65" fmla="*/ 298 h 311"/>
                <a:gd name="T66" fmla="*/ 120 w 525"/>
                <a:gd name="T67" fmla="*/ 282 h 311"/>
                <a:gd name="T68" fmla="*/ 116 w 525"/>
                <a:gd name="T69" fmla="*/ 278 h 311"/>
                <a:gd name="T70" fmla="*/ 95 w 525"/>
                <a:gd name="T71" fmla="*/ 277 h 311"/>
                <a:gd name="T72" fmla="*/ 80 w 525"/>
                <a:gd name="T73" fmla="*/ 296 h 311"/>
                <a:gd name="T74" fmla="*/ 44 w 525"/>
                <a:gd name="T75" fmla="*/ 282 h 311"/>
                <a:gd name="T76" fmla="*/ 0 w 525"/>
                <a:gd name="T77" fmla="*/ 246 h 311"/>
                <a:gd name="T78" fmla="*/ 18 w 525"/>
                <a:gd name="T79" fmla="*/ 239 h 311"/>
                <a:gd name="T80" fmla="*/ 34 w 525"/>
                <a:gd name="T81" fmla="*/ 222 h 311"/>
                <a:gd name="T82" fmla="*/ 28 w 525"/>
                <a:gd name="T83" fmla="*/ 213 h 311"/>
                <a:gd name="T84" fmla="*/ 34 w 525"/>
                <a:gd name="T85" fmla="*/ 200 h 311"/>
                <a:gd name="T86" fmla="*/ 40 w 525"/>
                <a:gd name="T87" fmla="*/ 188 h 311"/>
                <a:gd name="T88" fmla="*/ 34 w 525"/>
                <a:gd name="T89" fmla="*/ 179 h 311"/>
                <a:gd name="T90" fmla="*/ 134 w 525"/>
                <a:gd name="T91" fmla="*/ 179 h 311"/>
                <a:gd name="T92" fmla="*/ 131 w 525"/>
                <a:gd name="T93" fmla="*/ 177 h 311"/>
                <a:gd name="T94" fmla="*/ 90 w 525"/>
                <a:gd name="T95" fmla="*/ 166 h 311"/>
                <a:gd name="T96" fmla="*/ 54 w 525"/>
                <a:gd name="T97" fmla="*/ 148 h 311"/>
                <a:gd name="T98" fmla="*/ 84 w 525"/>
                <a:gd name="T99" fmla="*/ 134 h 311"/>
                <a:gd name="T100" fmla="*/ 120 w 525"/>
                <a:gd name="T101" fmla="*/ 111 h 311"/>
                <a:gd name="T102" fmla="*/ 111 w 525"/>
                <a:gd name="T103" fmla="*/ 103 h 311"/>
                <a:gd name="T104" fmla="*/ 100 w 525"/>
                <a:gd name="T105" fmla="*/ 80 h 311"/>
                <a:gd name="T106" fmla="*/ 127 w 525"/>
                <a:gd name="T107" fmla="*/ 76 h 311"/>
                <a:gd name="T108" fmla="*/ 184 w 525"/>
                <a:gd name="T109" fmla="*/ 58 h 311"/>
                <a:gd name="T110" fmla="*/ 254 w 525"/>
                <a:gd name="T111" fmla="*/ 3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91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914"/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6 w 459"/>
                <a:gd name="T1" fmla="*/ 45 h 511"/>
                <a:gd name="T2" fmla="*/ 12 w 459"/>
                <a:gd name="T3" fmla="*/ 25 h 511"/>
                <a:gd name="T4" fmla="*/ 0 w 459"/>
                <a:gd name="T5" fmla="*/ 0 h 511"/>
                <a:gd name="T6" fmla="*/ 22 w 459"/>
                <a:gd name="T7" fmla="*/ 7 h 511"/>
                <a:gd name="T8" fmla="*/ 33 w 459"/>
                <a:gd name="T9" fmla="*/ 6 h 511"/>
                <a:gd name="T10" fmla="*/ 95 w 459"/>
                <a:gd name="T11" fmla="*/ 67 h 511"/>
                <a:gd name="T12" fmla="*/ 146 w 459"/>
                <a:gd name="T13" fmla="*/ 123 h 511"/>
                <a:gd name="T14" fmla="*/ 216 w 459"/>
                <a:gd name="T15" fmla="*/ 198 h 511"/>
                <a:gd name="T16" fmla="*/ 258 w 459"/>
                <a:gd name="T17" fmla="*/ 237 h 511"/>
                <a:gd name="T18" fmla="*/ 303 w 459"/>
                <a:gd name="T19" fmla="*/ 266 h 511"/>
                <a:gd name="T20" fmla="*/ 372 w 459"/>
                <a:gd name="T21" fmla="*/ 311 h 511"/>
                <a:gd name="T22" fmla="*/ 398 w 459"/>
                <a:gd name="T23" fmla="*/ 336 h 511"/>
                <a:gd name="T24" fmla="*/ 365 w 459"/>
                <a:gd name="T25" fmla="*/ 320 h 511"/>
                <a:gd name="T26" fmla="*/ 324 w 459"/>
                <a:gd name="T27" fmla="*/ 296 h 511"/>
                <a:gd name="T28" fmla="*/ 314 w 459"/>
                <a:gd name="T29" fmla="*/ 298 h 511"/>
                <a:gd name="T30" fmla="*/ 313 w 459"/>
                <a:gd name="T31" fmla="*/ 311 h 511"/>
                <a:gd name="T32" fmla="*/ 317 w 459"/>
                <a:gd name="T33" fmla="*/ 337 h 511"/>
                <a:gd name="T34" fmla="*/ 326 w 459"/>
                <a:gd name="T35" fmla="*/ 358 h 511"/>
                <a:gd name="T36" fmla="*/ 348 w 459"/>
                <a:gd name="T37" fmla="*/ 387 h 511"/>
                <a:gd name="T38" fmla="*/ 394 w 459"/>
                <a:gd name="T39" fmla="*/ 421 h 511"/>
                <a:gd name="T40" fmla="*/ 440 w 459"/>
                <a:gd name="T41" fmla="*/ 458 h 511"/>
                <a:gd name="T42" fmla="*/ 448 w 459"/>
                <a:gd name="T43" fmla="*/ 476 h 511"/>
                <a:gd name="T44" fmla="*/ 428 w 459"/>
                <a:gd name="T45" fmla="*/ 469 h 511"/>
                <a:gd name="T46" fmla="*/ 392 w 459"/>
                <a:gd name="T47" fmla="*/ 462 h 511"/>
                <a:gd name="T48" fmla="*/ 393 w 459"/>
                <a:gd name="T49" fmla="*/ 494 h 511"/>
                <a:gd name="T50" fmla="*/ 398 w 459"/>
                <a:gd name="T51" fmla="*/ 511 h 511"/>
                <a:gd name="T52" fmla="*/ 388 w 459"/>
                <a:gd name="T53" fmla="*/ 492 h 511"/>
                <a:gd name="T54" fmla="*/ 363 w 459"/>
                <a:gd name="T55" fmla="*/ 466 h 511"/>
                <a:gd name="T56" fmla="*/ 343 w 459"/>
                <a:gd name="T57" fmla="*/ 445 h 511"/>
                <a:gd name="T58" fmla="*/ 339 w 459"/>
                <a:gd name="T59" fmla="*/ 431 h 511"/>
                <a:gd name="T60" fmla="*/ 328 w 459"/>
                <a:gd name="T61" fmla="*/ 411 h 511"/>
                <a:gd name="T62" fmla="*/ 310 w 459"/>
                <a:gd name="T63" fmla="*/ 384 h 511"/>
                <a:gd name="T64" fmla="*/ 298 w 459"/>
                <a:gd name="T65" fmla="*/ 367 h 511"/>
                <a:gd name="T66" fmla="*/ 280 w 459"/>
                <a:gd name="T67" fmla="*/ 358 h 511"/>
                <a:gd name="T68" fmla="*/ 264 w 459"/>
                <a:gd name="T69" fmla="*/ 343 h 511"/>
                <a:gd name="T70" fmla="*/ 249 w 459"/>
                <a:gd name="T71" fmla="*/ 314 h 511"/>
                <a:gd name="T72" fmla="*/ 245 w 459"/>
                <a:gd name="T73" fmla="*/ 293 h 511"/>
                <a:gd name="T74" fmla="*/ 234 w 459"/>
                <a:gd name="T75" fmla="*/ 281 h 511"/>
                <a:gd name="T76" fmla="*/ 194 w 459"/>
                <a:gd name="T77" fmla="*/ 244 h 511"/>
                <a:gd name="T78" fmla="*/ 171 w 459"/>
                <a:gd name="T79" fmla="*/ 220 h 511"/>
                <a:gd name="T80" fmla="*/ 163 w 459"/>
                <a:gd name="T81" fmla="*/ 203 h 511"/>
                <a:gd name="T82" fmla="*/ 154 w 459"/>
                <a:gd name="T83" fmla="*/ 187 h 511"/>
                <a:gd name="T84" fmla="*/ 115 w 459"/>
                <a:gd name="T85" fmla="*/ 155 h 511"/>
                <a:gd name="T86" fmla="*/ 70 w 459"/>
                <a:gd name="T87" fmla="*/ 130 h 511"/>
                <a:gd name="T88" fmla="*/ 47 w 459"/>
                <a:gd name="T89" fmla="*/ 110 h 511"/>
                <a:gd name="T90" fmla="*/ 38 w 459"/>
                <a:gd name="T91" fmla="*/ 93 h 511"/>
                <a:gd name="T92" fmla="*/ 34 w 459"/>
                <a:gd name="T93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6" name="Group 915"/>
            <p:cNvGrpSpPr>
              <a:grpSpLocks/>
            </p:cNvGrpSpPr>
            <p:nvPr>
              <p:custDataLst>
                <p:tags r:id="rId363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941" name="Freeform 940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13 w 240"/>
                  <a:gd name="T1" fmla="*/ 247 h 259"/>
                  <a:gd name="T2" fmla="*/ 79 w 240"/>
                  <a:gd name="T3" fmla="*/ 259 h 259"/>
                  <a:gd name="T4" fmla="*/ 120 w 240"/>
                  <a:gd name="T5" fmla="*/ 240 h 259"/>
                  <a:gd name="T6" fmla="*/ 133 w 240"/>
                  <a:gd name="T7" fmla="*/ 210 h 259"/>
                  <a:gd name="T8" fmla="*/ 192 w 240"/>
                  <a:gd name="T9" fmla="*/ 161 h 259"/>
                  <a:gd name="T10" fmla="*/ 212 w 240"/>
                  <a:gd name="T11" fmla="*/ 111 h 259"/>
                  <a:gd name="T12" fmla="*/ 240 w 240"/>
                  <a:gd name="T13" fmla="*/ 26 h 259"/>
                  <a:gd name="T14" fmla="*/ 212 w 240"/>
                  <a:gd name="T15" fmla="*/ 0 h 259"/>
                  <a:gd name="T16" fmla="*/ 206 w 240"/>
                  <a:gd name="T17" fmla="*/ 32 h 259"/>
                  <a:gd name="T18" fmla="*/ 199 w 240"/>
                  <a:gd name="T19" fmla="*/ 74 h 259"/>
                  <a:gd name="T20" fmla="*/ 166 w 240"/>
                  <a:gd name="T21" fmla="*/ 105 h 259"/>
                  <a:gd name="T22" fmla="*/ 133 w 240"/>
                  <a:gd name="T23" fmla="*/ 149 h 259"/>
                  <a:gd name="T24" fmla="*/ 113 w 240"/>
                  <a:gd name="T25" fmla="*/ 179 h 259"/>
                  <a:gd name="T26" fmla="*/ 93 w 240"/>
                  <a:gd name="T27" fmla="*/ 216 h 259"/>
                  <a:gd name="T28" fmla="*/ 20 w 240"/>
                  <a:gd name="T29" fmla="*/ 222 h 259"/>
                  <a:gd name="T30" fmla="*/ 0 w 240"/>
                  <a:gd name="T31" fmla="*/ 222 h 259"/>
                  <a:gd name="T32" fmla="*/ 13 w 240"/>
                  <a:gd name="T33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941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33 w 259"/>
                  <a:gd name="T1" fmla="*/ 104 h 104"/>
                  <a:gd name="T2" fmla="*/ 26 w 259"/>
                  <a:gd name="T3" fmla="*/ 86 h 104"/>
                  <a:gd name="T4" fmla="*/ 52 w 259"/>
                  <a:gd name="T5" fmla="*/ 62 h 104"/>
                  <a:gd name="T6" fmla="*/ 72 w 259"/>
                  <a:gd name="T7" fmla="*/ 49 h 104"/>
                  <a:gd name="T8" fmla="*/ 126 w 259"/>
                  <a:gd name="T9" fmla="*/ 43 h 104"/>
                  <a:gd name="T10" fmla="*/ 172 w 259"/>
                  <a:gd name="T11" fmla="*/ 43 h 104"/>
                  <a:gd name="T12" fmla="*/ 246 w 259"/>
                  <a:gd name="T13" fmla="*/ 31 h 104"/>
                  <a:gd name="T14" fmla="*/ 259 w 259"/>
                  <a:gd name="T15" fmla="*/ 7 h 104"/>
                  <a:gd name="T16" fmla="*/ 246 w 259"/>
                  <a:gd name="T17" fmla="*/ 0 h 104"/>
                  <a:gd name="T18" fmla="*/ 205 w 259"/>
                  <a:gd name="T19" fmla="*/ 13 h 104"/>
                  <a:gd name="T20" fmla="*/ 152 w 259"/>
                  <a:gd name="T21" fmla="*/ 7 h 104"/>
                  <a:gd name="T22" fmla="*/ 106 w 259"/>
                  <a:gd name="T23" fmla="*/ 13 h 104"/>
                  <a:gd name="T24" fmla="*/ 52 w 259"/>
                  <a:gd name="T25" fmla="*/ 19 h 104"/>
                  <a:gd name="T26" fmla="*/ 26 w 259"/>
                  <a:gd name="T27" fmla="*/ 43 h 104"/>
                  <a:gd name="T28" fmla="*/ 0 w 259"/>
                  <a:gd name="T29" fmla="*/ 68 h 104"/>
                  <a:gd name="T30" fmla="*/ 0 w 259"/>
                  <a:gd name="T31" fmla="*/ 104 h 104"/>
                  <a:gd name="T32" fmla="*/ 33 w 259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7" name="Freeform 916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932 w 1227"/>
                <a:gd name="T1" fmla="*/ 466 h 979"/>
                <a:gd name="T2" fmla="*/ 932 w 1227"/>
                <a:gd name="T3" fmla="*/ 442 h 979"/>
                <a:gd name="T4" fmla="*/ 930 w 1227"/>
                <a:gd name="T5" fmla="*/ 412 h 979"/>
                <a:gd name="T6" fmla="*/ 908 w 1227"/>
                <a:gd name="T7" fmla="*/ 385 h 979"/>
                <a:gd name="T8" fmla="*/ 899 w 1227"/>
                <a:gd name="T9" fmla="*/ 367 h 979"/>
                <a:gd name="T10" fmla="*/ 817 w 1227"/>
                <a:gd name="T11" fmla="*/ 312 h 979"/>
                <a:gd name="T12" fmla="*/ 759 w 1227"/>
                <a:gd name="T13" fmla="*/ 263 h 979"/>
                <a:gd name="T14" fmla="*/ 752 w 1227"/>
                <a:gd name="T15" fmla="*/ 229 h 979"/>
                <a:gd name="T16" fmla="*/ 726 w 1227"/>
                <a:gd name="T17" fmla="*/ 218 h 979"/>
                <a:gd name="T18" fmla="*/ 695 w 1227"/>
                <a:gd name="T19" fmla="*/ 207 h 979"/>
                <a:gd name="T20" fmla="*/ 638 w 1227"/>
                <a:gd name="T21" fmla="*/ 196 h 979"/>
                <a:gd name="T22" fmla="*/ 596 w 1227"/>
                <a:gd name="T23" fmla="*/ 201 h 979"/>
                <a:gd name="T24" fmla="*/ 570 w 1227"/>
                <a:gd name="T25" fmla="*/ 204 h 979"/>
                <a:gd name="T26" fmla="*/ 530 w 1227"/>
                <a:gd name="T27" fmla="*/ 195 h 979"/>
                <a:gd name="T28" fmla="*/ 505 w 1227"/>
                <a:gd name="T29" fmla="*/ 179 h 979"/>
                <a:gd name="T30" fmla="*/ 483 w 1227"/>
                <a:gd name="T31" fmla="*/ 128 h 979"/>
                <a:gd name="T32" fmla="*/ 465 w 1227"/>
                <a:gd name="T33" fmla="*/ 103 h 979"/>
                <a:gd name="T34" fmla="*/ 432 w 1227"/>
                <a:gd name="T35" fmla="*/ 81 h 979"/>
                <a:gd name="T36" fmla="*/ 365 w 1227"/>
                <a:gd name="T37" fmla="*/ 61 h 979"/>
                <a:gd name="T38" fmla="*/ 303 w 1227"/>
                <a:gd name="T39" fmla="*/ 32 h 979"/>
                <a:gd name="T40" fmla="*/ 214 w 1227"/>
                <a:gd name="T41" fmla="*/ 10 h 979"/>
                <a:gd name="T42" fmla="*/ 166 w 1227"/>
                <a:gd name="T43" fmla="*/ 38 h 979"/>
                <a:gd name="T44" fmla="*/ 151 w 1227"/>
                <a:gd name="T45" fmla="*/ 61 h 979"/>
                <a:gd name="T46" fmla="*/ 153 w 1227"/>
                <a:gd name="T47" fmla="*/ 90 h 979"/>
                <a:gd name="T48" fmla="*/ 169 w 1227"/>
                <a:gd name="T49" fmla="*/ 118 h 979"/>
                <a:gd name="T50" fmla="*/ 151 w 1227"/>
                <a:gd name="T51" fmla="*/ 150 h 979"/>
                <a:gd name="T52" fmla="*/ 95 w 1227"/>
                <a:gd name="T53" fmla="*/ 186 h 979"/>
                <a:gd name="T54" fmla="*/ 54 w 1227"/>
                <a:gd name="T55" fmla="*/ 190 h 979"/>
                <a:gd name="T56" fmla="*/ 9 w 1227"/>
                <a:gd name="T57" fmla="*/ 183 h 979"/>
                <a:gd name="T58" fmla="*/ 0 w 1227"/>
                <a:gd name="T59" fmla="*/ 236 h 979"/>
                <a:gd name="T60" fmla="*/ 9 w 1227"/>
                <a:gd name="T61" fmla="*/ 269 h 979"/>
                <a:gd name="T62" fmla="*/ 25 w 1227"/>
                <a:gd name="T63" fmla="*/ 282 h 979"/>
                <a:gd name="T64" fmla="*/ 40 w 1227"/>
                <a:gd name="T65" fmla="*/ 307 h 979"/>
                <a:gd name="T66" fmla="*/ 83 w 1227"/>
                <a:gd name="T67" fmla="*/ 364 h 979"/>
                <a:gd name="T68" fmla="*/ 102 w 1227"/>
                <a:gd name="T69" fmla="*/ 414 h 979"/>
                <a:gd name="T70" fmla="*/ 121 w 1227"/>
                <a:gd name="T71" fmla="*/ 427 h 979"/>
                <a:gd name="T72" fmla="*/ 133 w 1227"/>
                <a:gd name="T73" fmla="*/ 438 h 979"/>
                <a:gd name="T74" fmla="*/ 148 w 1227"/>
                <a:gd name="T75" fmla="*/ 469 h 979"/>
                <a:gd name="T76" fmla="*/ 224 w 1227"/>
                <a:gd name="T77" fmla="*/ 546 h 979"/>
                <a:gd name="T78" fmla="*/ 249 w 1227"/>
                <a:gd name="T79" fmla="*/ 585 h 979"/>
                <a:gd name="T80" fmla="*/ 256 w 1227"/>
                <a:gd name="T81" fmla="*/ 624 h 979"/>
                <a:gd name="T82" fmla="*/ 266 w 1227"/>
                <a:gd name="T83" fmla="*/ 659 h 979"/>
                <a:gd name="T84" fmla="*/ 299 w 1227"/>
                <a:gd name="T85" fmla="*/ 701 h 979"/>
                <a:gd name="T86" fmla="*/ 361 w 1227"/>
                <a:gd name="T87" fmla="*/ 761 h 979"/>
                <a:gd name="T88" fmla="*/ 388 w 1227"/>
                <a:gd name="T89" fmla="*/ 814 h 979"/>
                <a:gd name="T90" fmla="*/ 425 w 1227"/>
                <a:gd name="T91" fmla="*/ 867 h 979"/>
                <a:gd name="T92" fmla="*/ 483 w 1227"/>
                <a:gd name="T93" fmla="*/ 938 h 979"/>
                <a:gd name="T94" fmla="*/ 528 w 1227"/>
                <a:gd name="T95" fmla="*/ 979 h 979"/>
                <a:gd name="T96" fmla="*/ 543 w 1227"/>
                <a:gd name="T97" fmla="*/ 953 h 979"/>
                <a:gd name="T98" fmla="*/ 546 w 1227"/>
                <a:gd name="T99" fmla="*/ 909 h 979"/>
                <a:gd name="T100" fmla="*/ 570 w 1227"/>
                <a:gd name="T101" fmla="*/ 896 h 979"/>
                <a:gd name="T102" fmla="*/ 605 w 1227"/>
                <a:gd name="T103" fmla="*/ 895 h 979"/>
                <a:gd name="T104" fmla="*/ 660 w 1227"/>
                <a:gd name="T105" fmla="*/ 909 h 979"/>
                <a:gd name="T106" fmla="*/ 708 w 1227"/>
                <a:gd name="T107" fmla="*/ 943 h 979"/>
                <a:gd name="T108" fmla="*/ 787 w 1227"/>
                <a:gd name="T109" fmla="*/ 838 h 979"/>
                <a:gd name="T110" fmla="*/ 1199 w 1227"/>
                <a:gd name="T111" fmla="*/ 567 h 979"/>
                <a:gd name="T112" fmla="*/ 940 w 1227"/>
                <a:gd name="T113" fmla="*/ 46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917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918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919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920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921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922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26 w 405"/>
                <a:gd name="T1" fmla="*/ 162 h 302"/>
                <a:gd name="T2" fmla="*/ 28 w 405"/>
                <a:gd name="T3" fmla="*/ 156 h 302"/>
                <a:gd name="T4" fmla="*/ 30 w 405"/>
                <a:gd name="T5" fmla="*/ 154 h 302"/>
                <a:gd name="T6" fmla="*/ 28 w 405"/>
                <a:gd name="T7" fmla="*/ 151 h 302"/>
                <a:gd name="T8" fmla="*/ 18 w 405"/>
                <a:gd name="T9" fmla="*/ 143 h 302"/>
                <a:gd name="T10" fmla="*/ 6 w 405"/>
                <a:gd name="T11" fmla="*/ 127 h 302"/>
                <a:gd name="T12" fmla="*/ 2 w 405"/>
                <a:gd name="T13" fmla="*/ 116 h 302"/>
                <a:gd name="T14" fmla="*/ 5 w 405"/>
                <a:gd name="T15" fmla="*/ 112 h 302"/>
                <a:gd name="T16" fmla="*/ 6 w 405"/>
                <a:gd name="T17" fmla="*/ 104 h 302"/>
                <a:gd name="T18" fmla="*/ 17 w 405"/>
                <a:gd name="T19" fmla="*/ 97 h 302"/>
                <a:gd name="T20" fmla="*/ 34 w 405"/>
                <a:gd name="T21" fmla="*/ 93 h 302"/>
                <a:gd name="T22" fmla="*/ 47 w 405"/>
                <a:gd name="T23" fmla="*/ 88 h 302"/>
                <a:gd name="T24" fmla="*/ 57 w 405"/>
                <a:gd name="T25" fmla="*/ 82 h 302"/>
                <a:gd name="T26" fmla="*/ 67 w 405"/>
                <a:gd name="T27" fmla="*/ 70 h 302"/>
                <a:gd name="T28" fmla="*/ 75 w 405"/>
                <a:gd name="T29" fmla="*/ 52 h 302"/>
                <a:gd name="T30" fmla="*/ 84 w 405"/>
                <a:gd name="T31" fmla="*/ 47 h 302"/>
                <a:gd name="T32" fmla="*/ 95 w 405"/>
                <a:gd name="T33" fmla="*/ 52 h 302"/>
                <a:gd name="T34" fmla="*/ 117 w 405"/>
                <a:gd name="T35" fmla="*/ 54 h 302"/>
                <a:gd name="T36" fmla="*/ 169 w 405"/>
                <a:gd name="T37" fmla="*/ 46 h 302"/>
                <a:gd name="T38" fmla="*/ 212 w 405"/>
                <a:gd name="T39" fmla="*/ 43 h 302"/>
                <a:gd name="T40" fmla="*/ 234 w 405"/>
                <a:gd name="T41" fmla="*/ 41 h 302"/>
                <a:gd name="T42" fmla="*/ 264 w 405"/>
                <a:gd name="T43" fmla="*/ 35 h 302"/>
                <a:gd name="T44" fmla="*/ 318 w 405"/>
                <a:gd name="T45" fmla="*/ 17 h 302"/>
                <a:gd name="T46" fmla="*/ 359 w 405"/>
                <a:gd name="T47" fmla="*/ 4 h 302"/>
                <a:gd name="T48" fmla="*/ 372 w 405"/>
                <a:gd name="T49" fmla="*/ 3 h 302"/>
                <a:gd name="T50" fmla="*/ 385 w 405"/>
                <a:gd name="T51" fmla="*/ 3 h 302"/>
                <a:gd name="T52" fmla="*/ 398 w 405"/>
                <a:gd name="T53" fmla="*/ 1 h 302"/>
                <a:gd name="T54" fmla="*/ 395 w 405"/>
                <a:gd name="T55" fmla="*/ 8 h 302"/>
                <a:gd name="T56" fmla="*/ 360 w 405"/>
                <a:gd name="T57" fmla="*/ 41 h 302"/>
                <a:gd name="T58" fmla="*/ 344 w 405"/>
                <a:gd name="T59" fmla="*/ 57 h 302"/>
                <a:gd name="T60" fmla="*/ 339 w 405"/>
                <a:gd name="T61" fmla="*/ 64 h 302"/>
                <a:gd name="T62" fmla="*/ 339 w 405"/>
                <a:gd name="T63" fmla="*/ 96 h 302"/>
                <a:gd name="T64" fmla="*/ 337 w 405"/>
                <a:gd name="T65" fmla="*/ 149 h 302"/>
                <a:gd name="T66" fmla="*/ 335 w 405"/>
                <a:gd name="T67" fmla="*/ 180 h 302"/>
                <a:gd name="T68" fmla="*/ 326 w 405"/>
                <a:gd name="T69" fmla="*/ 198 h 302"/>
                <a:gd name="T70" fmla="*/ 305 w 405"/>
                <a:gd name="T71" fmla="*/ 210 h 302"/>
                <a:gd name="T72" fmla="*/ 265 w 405"/>
                <a:gd name="T73" fmla="*/ 227 h 302"/>
                <a:gd name="T74" fmla="*/ 106 w 405"/>
                <a:gd name="T75" fmla="*/ 302 h 302"/>
                <a:gd name="T76" fmla="*/ 57 w 405"/>
                <a:gd name="T77" fmla="*/ 260 h 302"/>
                <a:gd name="T78" fmla="*/ 70 w 405"/>
                <a:gd name="T79" fmla="*/ 228 h 302"/>
                <a:gd name="T80" fmla="*/ 81 w 405"/>
                <a:gd name="T81" fmla="*/ 209 h 302"/>
                <a:gd name="T82" fmla="*/ 86 w 405"/>
                <a:gd name="T83" fmla="*/ 172 h 302"/>
                <a:gd name="T84" fmla="*/ 71 w 405"/>
                <a:gd name="T85" fmla="*/ 173 h 302"/>
                <a:gd name="T86" fmla="*/ 57 w 405"/>
                <a:gd name="T87" fmla="*/ 169 h 302"/>
                <a:gd name="T88" fmla="*/ 41 w 405"/>
                <a:gd name="T89" fmla="*/ 165 h 302"/>
                <a:gd name="T90" fmla="*/ 26 w 405"/>
                <a:gd name="T91" fmla="*/ 16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923"/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100 w 100"/>
                <a:gd name="T1" fmla="*/ 1 h 155"/>
                <a:gd name="T2" fmla="*/ 100 w 100"/>
                <a:gd name="T3" fmla="*/ 30 h 155"/>
                <a:gd name="T4" fmla="*/ 100 w 100"/>
                <a:gd name="T5" fmla="*/ 55 h 155"/>
                <a:gd name="T6" fmla="*/ 100 w 100"/>
                <a:gd name="T7" fmla="*/ 78 h 155"/>
                <a:gd name="T8" fmla="*/ 100 w 100"/>
                <a:gd name="T9" fmla="*/ 99 h 155"/>
                <a:gd name="T10" fmla="*/ 98 w 100"/>
                <a:gd name="T11" fmla="*/ 109 h 155"/>
                <a:gd name="T12" fmla="*/ 94 w 100"/>
                <a:gd name="T13" fmla="*/ 118 h 155"/>
                <a:gd name="T14" fmla="*/ 89 w 100"/>
                <a:gd name="T15" fmla="*/ 128 h 155"/>
                <a:gd name="T16" fmla="*/ 82 w 100"/>
                <a:gd name="T17" fmla="*/ 137 h 155"/>
                <a:gd name="T18" fmla="*/ 73 w 100"/>
                <a:gd name="T19" fmla="*/ 144 h 155"/>
                <a:gd name="T20" fmla="*/ 62 w 100"/>
                <a:gd name="T21" fmla="*/ 150 h 155"/>
                <a:gd name="T22" fmla="*/ 57 w 100"/>
                <a:gd name="T23" fmla="*/ 152 h 155"/>
                <a:gd name="T24" fmla="*/ 51 w 100"/>
                <a:gd name="T25" fmla="*/ 154 h 155"/>
                <a:gd name="T26" fmla="*/ 46 w 100"/>
                <a:gd name="T27" fmla="*/ 155 h 155"/>
                <a:gd name="T28" fmla="*/ 39 w 100"/>
                <a:gd name="T29" fmla="*/ 155 h 155"/>
                <a:gd name="T30" fmla="*/ 35 w 100"/>
                <a:gd name="T31" fmla="*/ 154 h 155"/>
                <a:gd name="T32" fmla="*/ 30 w 100"/>
                <a:gd name="T33" fmla="*/ 153 h 155"/>
                <a:gd name="T34" fmla="*/ 26 w 100"/>
                <a:gd name="T35" fmla="*/ 151 h 155"/>
                <a:gd name="T36" fmla="*/ 22 w 100"/>
                <a:gd name="T37" fmla="*/ 149 h 155"/>
                <a:gd name="T38" fmla="*/ 15 w 100"/>
                <a:gd name="T39" fmla="*/ 142 h 155"/>
                <a:gd name="T40" fmla="*/ 9 w 100"/>
                <a:gd name="T41" fmla="*/ 134 h 155"/>
                <a:gd name="T42" fmla="*/ 5 w 100"/>
                <a:gd name="T43" fmla="*/ 124 h 155"/>
                <a:gd name="T44" fmla="*/ 2 w 100"/>
                <a:gd name="T45" fmla="*/ 113 h 155"/>
                <a:gd name="T46" fmla="*/ 0 w 100"/>
                <a:gd name="T47" fmla="*/ 103 h 155"/>
                <a:gd name="T48" fmla="*/ 0 w 100"/>
                <a:gd name="T49" fmla="*/ 93 h 155"/>
                <a:gd name="T50" fmla="*/ 0 w 100"/>
                <a:gd name="T51" fmla="*/ 77 h 155"/>
                <a:gd name="T52" fmla="*/ 0 w 100"/>
                <a:gd name="T53" fmla="*/ 65 h 155"/>
                <a:gd name="T54" fmla="*/ 0 w 100"/>
                <a:gd name="T55" fmla="*/ 56 h 155"/>
                <a:gd name="T56" fmla="*/ 0 w 100"/>
                <a:gd name="T57" fmla="*/ 50 h 155"/>
                <a:gd name="T58" fmla="*/ 15 w 100"/>
                <a:gd name="T59" fmla="*/ 50 h 155"/>
                <a:gd name="T60" fmla="*/ 26 w 100"/>
                <a:gd name="T61" fmla="*/ 50 h 155"/>
                <a:gd name="T62" fmla="*/ 26 w 100"/>
                <a:gd name="T63" fmla="*/ 40 h 155"/>
                <a:gd name="T64" fmla="*/ 27 w 100"/>
                <a:gd name="T65" fmla="*/ 31 h 155"/>
                <a:gd name="T66" fmla="*/ 29 w 100"/>
                <a:gd name="T67" fmla="*/ 23 h 155"/>
                <a:gd name="T68" fmla="*/ 31 w 100"/>
                <a:gd name="T69" fmla="*/ 17 h 155"/>
                <a:gd name="T70" fmla="*/ 35 w 100"/>
                <a:gd name="T71" fmla="*/ 12 h 155"/>
                <a:gd name="T72" fmla="*/ 39 w 100"/>
                <a:gd name="T73" fmla="*/ 7 h 155"/>
                <a:gd name="T74" fmla="*/ 42 w 100"/>
                <a:gd name="T75" fmla="*/ 4 h 155"/>
                <a:gd name="T76" fmla="*/ 48 w 100"/>
                <a:gd name="T77" fmla="*/ 2 h 155"/>
                <a:gd name="T78" fmla="*/ 59 w 100"/>
                <a:gd name="T79" fmla="*/ 0 h 155"/>
                <a:gd name="T80" fmla="*/ 71 w 100"/>
                <a:gd name="T81" fmla="*/ 0 h 155"/>
                <a:gd name="T82" fmla="*/ 84 w 100"/>
                <a:gd name="T83" fmla="*/ 0 h 155"/>
                <a:gd name="T84" fmla="*/ 100 w 100"/>
                <a:gd name="T85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5" name="Group 924"/>
            <p:cNvGrpSpPr>
              <a:grpSpLocks/>
            </p:cNvGrpSpPr>
            <p:nvPr>
              <p:custDataLst>
                <p:tags r:id="rId372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936" name="Freeform 935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936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937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938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939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" name="Freeform 925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63 w 226"/>
                <a:gd name="T1" fmla="*/ 236 h 237"/>
                <a:gd name="T2" fmla="*/ 68 w 226"/>
                <a:gd name="T3" fmla="*/ 237 h 237"/>
                <a:gd name="T4" fmla="*/ 75 w 226"/>
                <a:gd name="T5" fmla="*/ 235 h 237"/>
                <a:gd name="T6" fmla="*/ 83 w 226"/>
                <a:gd name="T7" fmla="*/ 234 h 237"/>
                <a:gd name="T8" fmla="*/ 89 w 226"/>
                <a:gd name="T9" fmla="*/ 230 h 237"/>
                <a:gd name="T10" fmla="*/ 96 w 226"/>
                <a:gd name="T11" fmla="*/ 223 h 237"/>
                <a:gd name="T12" fmla="*/ 99 w 226"/>
                <a:gd name="T13" fmla="*/ 214 h 237"/>
                <a:gd name="T14" fmla="*/ 123 w 226"/>
                <a:gd name="T15" fmla="*/ 209 h 237"/>
                <a:gd name="T16" fmla="*/ 166 w 226"/>
                <a:gd name="T17" fmla="*/ 205 h 237"/>
                <a:gd name="T18" fmla="*/ 195 w 226"/>
                <a:gd name="T19" fmla="*/ 198 h 237"/>
                <a:gd name="T20" fmla="*/ 209 w 226"/>
                <a:gd name="T21" fmla="*/ 191 h 237"/>
                <a:gd name="T22" fmla="*/ 220 w 226"/>
                <a:gd name="T23" fmla="*/ 181 h 237"/>
                <a:gd name="T24" fmla="*/ 225 w 226"/>
                <a:gd name="T25" fmla="*/ 168 h 237"/>
                <a:gd name="T26" fmla="*/ 226 w 226"/>
                <a:gd name="T27" fmla="*/ 153 h 237"/>
                <a:gd name="T28" fmla="*/ 223 w 226"/>
                <a:gd name="T29" fmla="*/ 140 h 237"/>
                <a:gd name="T30" fmla="*/ 215 w 226"/>
                <a:gd name="T31" fmla="*/ 123 h 237"/>
                <a:gd name="T32" fmla="*/ 203 w 226"/>
                <a:gd name="T33" fmla="*/ 100 h 237"/>
                <a:gd name="T34" fmla="*/ 196 w 226"/>
                <a:gd name="T35" fmla="*/ 84 h 237"/>
                <a:gd name="T36" fmla="*/ 193 w 226"/>
                <a:gd name="T37" fmla="*/ 74 h 237"/>
                <a:gd name="T38" fmla="*/ 195 w 226"/>
                <a:gd name="T39" fmla="*/ 59 h 237"/>
                <a:gd name="T40" fmla="*/ 200 w 226"/>
                <a:gd name="T41" fmla="*/ 43 h 237"/>
                <a:gd name="T42" fmla="*/ 213 w 226"/>
                <a:gd name="T43" fmla="*/ 25 h 237"/>
                <a:gd name="T44" fmla="*/ 213 w 226"/>
                <a:gd name="T45" fmla="*/ 14 h 237"/>
                <a:gd name="T46" fmla="*/ 191 w 226"/>
                <a:gd name="T47" fmla="*/ 7 h 237"/>
                <a:gd name="T48" fmla="*/ 154 w 226"/>
                <a:gd name="T49" fmla="*/ 2 h 237"/>
                <a:gd name="T50" fmla="*/ 20 w 226"/>
                <a:gd name="T51" fmla="*/ 6 h 237"/>
                <a:gd name="T52" fmla="*/ 18 w 226"/>
                <a:gd name="T53" fmla="*/ 31 h 237"/>
                <a:gd name="T54" fmla="*/ 10 w 226"/>
                <a:gd name="T55" fmla="*/ 54 h 237"/>
                <a:gd name="T56" fmla="*/ 3 w 226"/>
                <a:gd name="T57" fmla="*/ 79 h 237"/>
                <a:gd name="T58" fmla="*/ 0 w 226"/>
                <a:gd name="T59" fmla="*/ 111 h 237"/>
                <a:gd name="T60" fmla="*/ 3 w 226"/>
                <a:gd name="T61" fmla="*/ 130 h 237"/>
                <a:gd name="T62" fmla="*/ 10 w 226"/>
                <a:gd name="T63" fmla="*/ 146 h 237"/>
                <a:gd name="T64" fmla="*/ 30 w 226"/>
                <a:gd name="T65" fmla="*/ 173 h 237"/>
                <a:gd name="T66" fmla="*/ 51 w 226"/>
                <a:gd name="T67" fmla="*/ 199 h 237"/>
                <a:gd name="T68" fmla="*/ 57 w 226"/>
                <a:gd name="T69" fmla="*/ 216 h 237"/>
                <a:gd name="T70" fmla="*/ 61 w 226"/>
                <a:gd name="T71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926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87 w 478"/>
                <a:gd name="T1" fmla="*/ 109 h 875"/>
                <a:gd name="T2" fmla="*/ 250 w 478"/>
                <a:gd name="T3" fmla="*/ 138 h 875"/>
                <a:gd name="T4" fmla="*/ 199 w 478"/>
                <a:gd name="T5" fmla="*/ 197 h 875"/>
                <a:gd name="T6" fmla="*/ 198 w 478"/>
                <a:gd name="T7" fmla="*/ 213 h 875"/>
                <a:gd name="T8" fmla="*/ 206 w 478"/>
                <a:gd name="T9" fmla="*/ 239 h 875"/>
                <a:gd name="T10" fmla="*/ 221 w 478"/>
                <a:gd name="T11" fmla="*/ 265 h 875"/>
                <a:gd name="T12" fmla="*/ 240 w 478"/>
                <a:gd name="T13" fmla="*/ 288 h 875"/>
                <a:gd name="T14" fmla="*/ 259 w 478"/>
                <a:gd name="T15" fmla="*/ 301 h 875"/>
                <a:gd name="T16" fmla="*/ 279 w 478"/>
                <a:gd name="T17" fmla="*/ 329 h 875"/>
                <a:gd name="T18" fmla="*/ 295 w 478"/>
                <a:gd name="T19" fmla="*/ 361 h 875"/>
                <a:gd name="T20" fmla="*/ 305 w 478"/>
                <a:gd name="T21" fmla="*/ 369 h 875"/>
                <a:gd name="T22" fmla="*/ 438 w 478"/>
                <a:gd name="T23" fmla="*/ 499 h 875"/>
                <a:gd name="T24" fmla="*/ 471 w 478"/>
                <a:gd name="T25" fmla="*/ 589 h 875"/>
                <a:gd name="T26" fmla="*/ 478 w 478"/>
                <a:gd name="T27" fmla="*/ 647 h 875"/>
                <a:gd name="T28" fmla="*/ 476 w 478"/>
                <a:gd name="T29" fmla="*/ 687 h 875"/>
                <a:gd name="T30" fmla="*/ 478 w 478"/>
                <a:gd name="T31" fmla="*/ 708 h 875"/>
                <a:gd name="T32" fmla="*/ 447 w 478"/>
                <a:gd name="T33" fmla="*/ 718 h 875"/>
                <a:gd name="T34" fmla="*/ 420 w 478"/>
                <a:gd name="T35" fmla="*/ 733 h 875"/>
                <a:gd name="T36" fmla="*/ 391 w 478"/>
                <a:gd name="T37" fmla="*/ 756 h 875"/>
                <a:gd name="T38" fmla="*/ 365 w 478"/>
                <a:gd name="T39" fmla="*/ 789 h 875"/>
                <a:gd name="T40" fmla="*/ 348 w 478"/>
                <a:gd name="T41" fmla="*/ 785 h 875"/>
                <a:gd name="T42" fmla="*/ 319 w 478"/>
                <a:gd name="T43" fmla="*/ 789 h 875"/>
                <a:gd name="T44" fmla="*/ 313 w 478"/>
                <a:gd name="T45" fmla="*/ 804 h 875"/>
                <a:gd name="T46" fmla="*/ 289 w 478"/>
                <a:gd name="T47" fmla="*/ 838 h 875"/>
                <a:gd name="T48" fmla="*/ 256 w 478"/>
                <a:gd name="T49" fmla="*/ 868 h 875"/>
                <a:gd name="T50" fmla="*/ 239 w 478"/>
                <a:gd name="T51" fmla="*/ 875 h 875"/>
                <a:gd name="T52" fmla="*/ 232 w 478"/>
                <a:gd name="T53" fmla="*/ 868 h 875"/>
                <a:gd name="T54" fmla="*/ 225 w 478"/>
                <a:gd name="T55" fmla="*/ 844 h 875"/>
                <a:gd name="T56" fmla="*/ 231 w 478"/>
                <a:gd name="T57" fmla="*/ 800 h 875"/>
                <a:gd name="T58" fmla="*/ 253 w 478"/>
                <a:gd name="T59" fmla="*/ 775 h 875"/>
                <a:gd name="T60" fmla="*/ 277 w 478"/>
                <a:gd name="T61" fmla="*/ 760 h 875"/>
                <a:gd name="T62" fmla="*/ 295 w 478"/>
                <a:gd name="T63" fmla="*/ 753 h 875"/>
                <a:gd name="T64" fmla="*/ 305 w 478"/>
                <a:gd name="T65" fmla="*/ 743 h 875"/>
                <a:gd name="T66" fmla="*/ 314 w 478"/>
                <a:gd name="T67" fmla="*/ 714 h 875"/>
                <a:gd name="T68" fmla="*/ 330 w 478"/>
                <a:gd name="T69" fmla="*/ 686 h 875"/>
                <a:gd name="T70" fmla="*/ 365 w 478"/>
                <a:gd name="T71" fmla="*/ 643 h 875"/>
                <a:gd name="T72" fmla="*/ 371 w 478"/>
                <a:gd name="T73" fmla="*/ 536 h 875"/>
                <a:gd name="T74" fmla="*/ 364 w 478"/>
                <a:gd name="T75" fmla="*/ 475 h 875"/>
                <a:gd name="T76" fmla="*/ 341 w 478"/>
                <a:gd name="T77" fmla="*/ 427 h 875"/>
                <a:gd name="T78" fmla="*/ 297 w 478"/>
                <a:gd name="T79" fmla="*/ 377 h 875"/>
                <a:gd name="T80" fmla="*/ 219 w 478"/>
                <a:gd name="T81" fmla="*/ 308 h 875"/>
                <a:gd name="T82" fmla="*/ 161 w 478"/>
                <a:gd name="T83" fmla="*/ 255 h 875"/>
                <a:gd name="T84" fmla="*/ 108 w 478"/>
                <a:gd name="T85" fmla="*/ 198 h 875"/>
                <a:gd name="T86" fmla="*/ 72 w 478"/>
                <a:gd name="T87" fmla="*/ 146 h 875"/>
                <a:gd name="T88" fmla="*/ 42 w 478"/>
                <a:gd name="T89" fmla="*/ 104 h 875"/>
                <a:gd name="T90" fmla="*/ 46 w 478"/>
                <a:gd name="T91" fmla="*/ 41 h 875"/>
                <a:gd name="T92" fmla="*/ 129 w 478"/>
                <a:gd name="T93" fmla="*/ 19 h 875"/>
                <a:gd name="T94" fmla="*/ 148 w 478"/>
                <a:gd name="T95" fmla="*/ 5 h 875"/>
                <a:gd name="T96" fmla="*/ 175 w 478"/>
                <a:gd name="T97" fmla="*/ 16 h 875"/>
                <a:gd name="T98" fmla="*/ 221 w 478"/>
                <a:gd name="T99" fmla="*/ 35 h 875"/>
                <a:gd name="T100" fmla="*/ 269 w 478"/>
                <a:gd name="T101" fmla="*/ 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927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928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929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31 w 866"/>
                <a:gd name="T1" fmla="*/ 270 h 740"/>
                <a:gd name="T2" fmla="*/ 245 w 866"/>
                <a:gd name="T3" fmla="*/ 264 h 740"/>
                <a:gd name="T4" fmla="*/ 272 w 866"/>
                <a:gd name="T5" fmla="*/ 272 h 740"/>
                <a:gd name="T6" fmla="*/ 654 w 866"/>
                <a:gd name="T7" fmla="*/ 1 h 740"/>
                <a:gd name="T8" fmla="*/ 679 w 866"/>
                <a:gd name="T9" fmla="*/ 6 h 740"/>
                <a:gd name="T10" fmla="*/ 711 w 866"/>
                <a:gd name="T11" fmla="*/ 21 h 740"/>
                <a:gd name="T12" fmla="*/ 730 w 866"/>
                <a:gd name="T13" fmla="*/ 35 h 740"/>
                <a:gd name="T14" fmla="*/ 760 w 866"/>
                <a:gd name="T15" fmla="*/ 57 h 740"/>
                <a:gd name="T16" fmla="*/ 791 w 866"/>
                <a:gd name="T17" fmla="*/ 59 h 740"/>
                <a:gd name="T18" fmla="*/ 831 w 866"/>
                <a:gd name="T19" fmla="*/ 43 h 740"/>
                <a:gd name="T20" fmla="*/ 854 w 866"/>
                <a:gd name="T21" fmla="*/ 166 h 740"/>
                <a:gd name="T22" fmla="*/ 866 w 866"/>
                <a:gd name="T23" fmla="*/ 205 h 740"/>
                <a:gd name="T24" fmla="*/ 850 w 866"/>
                <a:gd name="T25" fmla="*/ 301 h 740"/>
                <a:gd name="T26" fmla="*/ 848 w 866"/>
                <a:gd name="T27" fmla="*/ 376 h 740"/>
                <a:gd name="T28" fmla="*/ 834 w 866"/>
                <a:gd name="T29" fmla="*/ 421 h 740"/>
                <a:gd name="T30" fmla="*/ 802 w 866"/>
                <a:gd name="T31" fmla="*/ 467 h 740"/>
                <a:gd name="T32" fmla="*/ 777 w 866"/>
                <a:gd name="T33" fmla="*/ 499 h 740"/>
                <a:gd name="T34" fmla="*/ 758 w 866"/>
                <a:gd name="T35" fmla="*/ 567 h 740"/>
                <a:gd name="T36" fmla="*/ 711 w 866"/>
                <a:gd name="T37" fmla="*/ 629 h 740"/>
                <a:gd name="T38" fmla="*/ 680 w 866"/>
                <a:gd name="T39" fmla="*/ 646 h 740"/>
                <a:gd name="T40" fmla="*/ 644 w 866"/>
                <a:gd name="T41" fmla="*/ 638 h 740"/>
                <a:gd name="T42" fmla="*/ 611 w 866"/>
                <a:gd name="T43" fmla="*/ 625 h 740"/>
                <a:gd name="T44" fmla="*/ 566 w 866"/>
                <a:gd name="T45" fmla="*/ 633 h 740"/>
                <a:gd name="T46" fmla="*/ 530 w 866"/>
                <a:gd name="T47" fmla="*/ 659 h 740"/>
                <a:gd name="T48" fmla="*/ 511 w 866"/>
                <a:gd name="T49" fmla="*/ 680 h 740"/>
                <a:gd name="T50" fmla="*/ 491 w 866"/>
                <a:gd name="T51" fmla="*/ 684 h 740"/>
                <a:gd name="T52" fmla="*/ 470 w 866"/>
                <a:gd name="T53" fmla="*/ 668 h 740"/>
                <a:gd name="T54" fmla="*/ 446 w 866"/>
                <a:gd name="T55" fmla="*/ 639 h 740"/>
                <a:gd name="T56" fmla="*/ 421 w 866"/>
                <a:gd name="T57" fmla="*/ 635 h 740"/>
                <a:gd name="T58" fmla="*/ 405 w 866"/>
                <a:gd name="T59" fmla="*/ 647 h 740"/>
                <a:gd name="T60" fmla="*/ 384 w 866"/>
                <a:gd name="T61" fmla="*/ 652 h 740"/>
                <a:gd name="T62" fmla="*/ 350 w 866"/>
                <a:gd name="T63" fmla="*/ 638 h 740"/>
                <a:gd name="T64" fmla="*/ 306 w 866"/>
                <a:gd name="T65" fmla="*/ 608 h 740"/>
                <a:gd name="T66" fmla="*/ 271 w 866"/>
                <a:gd name="T67" fmla="*/ 604 h 740"/>
                <a:gd name="T68" fmla="*/ 237 w 866"/>
                <a:gd name="T69" fmla="*/ 620 h 740"/>
                <a:gd name="T70" fmla="*/ 209 w 866"/>
                <a:gd name="T71" fmla="*/ 653 h 740"/>
                <a:gd name="T72" fmla="*/ 190 w 866"/>
                <a:gd name="T73" fmla="*/ 692 h 740"/>
                <a:gd name="T74" fmla="*/ 178 w 866"/>
                <a:gd name="T75" fmla="*/ 719 h 740"/>
                <a:gd name="T76" fmla="*/ 149 w 866"/>
                <a:gd name="T77" fmla="*/ 702 h 740"/>
                <a:gd name="T78" fmla="*/ 100 w 866"/>
                <a:gd name="T79" fmla="*/ 740 h 740"/>
                <a:gd name="T80" fmla="*/ 66 w 866"/>
                <a:gd name="T81" fmla="*/ 699 h 740"/>
                <a:gd name="T82" fmla="*/ 64 w 866"/>
                <a:gd name="T83" fmla="*/ 644 h 740"/>
                <a:gd name="T84" fmla="*/ 50 w 866"/>
                <a:gd name="T85" fmla="*/ 613 h 740"/>
                <a:gd name="T86" fmla="*/ 20 w 866"/>
                <a:gd name="T87" fmla="*/ 587 h 740"/>
                <a:gd name="T88" fmla="*/ 5 w 866"/>
                <a:gd name="T89" fmla="*/ 558 h 740"/>
                <a:gd name="T90" fmla="*/ 53 w 866"/>
                <a:gd name="T91" fmla="*/ 530 h 740"/>
                <a:gd name="T92" fmla="*/ 76 w 866"/>
                <a:gd name="T93" fmla="*/ 518 h 740"/>
                <a:gd name="T94" fmla="*/ 139 w 866"/>
                <a:gd name="T95" fmla="*/ 510 h 740"/>
                <a:gd name="T96" fmla="*/ 182 w 866"/>
                <a:gd name="T97" fmla="*/ 500 h 740"/>
                <a:gd name="T98" fmla="*/ 201 w 866"/>
                <a:gd name="T99" fmla="*/ 475 h 740"/>
                <a:gd name="T100" fmla="*/ 219 w 866"/>
                <a:gd name="T101" fmla="*/ 424 h 740"/>
                <a:gd name="T102" fmla="*/ 224 w 866"/>
                <a:gd name="T103" fmla="*/ 367 h 740"/>
                <a:gd name="T104" fmla="*/ 219 w 866"/>
                <a:gd name="T105" fmla="*/ 32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930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648 w 697"/>
                <a:gd name="T1" fmla="*/ 53 h 500"/>
                <a:gd name="T2" fmla="*/ 657 w 697"/>
                <a:gd name="T3" fmla="*/ 161 h 500"/>
                <a:gd name="T4" fmla="*/ 661 w 697"/>
                <a:gd name="T5" fmla="*/ 167 h 500"/>
                <a:gd name="T6" fmla="*/ 677 w 697"/>
                <a:gd name="T7" fmla="*/ 177 h 500"/>
                <a:gd name="T8" fmla="*/ 694 w 697"/>
                <a:gd name="T9" fmla="*/ 189 h 500"/>
                <a:gd name="T10" fmla="*/ 697 w 697"/>
                <a:gd name="T11" fmla="*/ 198 h 500"/>
                <a:gd name="T12" fmla="*/ 694 w 697"/>
                <a:gd name="T13" fmla="*/ 211 h 500"/>
                <a:gd name="T14" fmla="*/ 685 w 697"/>
                <a:gd name="T15" fmla="*/ 217 h 500"/>
                <a:gd name="T16" fmla="*/ 655 w 697"/>
                <a:gd name="T17" fmla="*/ 218 h 500"/>
                <a:gd name="T18" fmla="*/ 605 w 697"/>
                <a:gd name="T19" fmla="*/ 228 h 500"/>
                <a:gd name="T20" fmla="*/ 567 w 697"/>
                <a:gd name="T21" fmla="*/ 250 h 500"/>
                <a:gd name="T22" fmla="*/ 549 w 697"/>
                <a:gd name="T23" fmla="*/ 267 h 500"/>
                <a:gd name="T24" fmla="*/ 539 w 697"/>
                <a:gd name="T25" fmla="*/ 288 h 500"/>
                <a:gd name="T26" fmla="*/ 521 w 697"/>
                <a:gd name="T27" fmla="*/ 302 h 500"/>
                <a:gd name="T28" fmla="*/ 491 w 697"/>
                <a:gd name="T29" fmla="*/ 324 h 500"/>
                <a:gd name="T30" fmla="*/ 455 w 697"/>
                <a:gd name="T31" fmla="*/ 352 h 500"/>
                <a:gd name="T32" fmla="*/ 420 w 697"/>
                <a:gd name="T33" fmla="*/ 370 h 500"/>
                <a:gd name="T34" fmla="*/ 372 w 697"/>
                <a:gd name="T35" fmla="*/ 377 h 500"/>
                <a:gd name="T36" fmla="*/ 344 w 697"/>
                <a:gd name="T37" fmla="*/ 380 h 500"/>
                <a:gd name="T38" fmla="*/ 316 w 697"/>
                <a:gd name="T39" fmla="*/ 396 h 500"/>
                <a:gd name="T40" fmla="*/ 290 w 697"/>
                <a:gd name="T41" fmla="*/ 417 h 500"/>
                <a:gd name="T42" fmla="*/ 265 w 697"/>
                <a:gd name="T43" fmla="*/ 426 h 500"/>
                <a:gd name="T44" fmla="*/ 5 w 697"/>
                <a:gd name="T45" fmla="*/ 496 h 500"/>
                <a:gd name="T46" fmla="*/ 32 w 697"/>
                <a:gd name="T47" fmla="*/ 487 h 500"/>
                <a:gd name="T48" fmla="*/ 85 w 697"/>
                <a:gd name="T49" fmla="*/ 473 h 500"/>
                <a:gd name="T50" fmla="*/ 93 w 697"/>
                <a:gd name="T51" fmla="*/ 459 h 500"/>
                <a:gd name="T52" fmla="*/ 99 w 697"/>
                <a:gd name="T53" fmla="*/ 438 h 500"/>
                <a:gd name="T54" fmla="*/ 119 w 697"/>
                <a:gd name="T55" fmla="*/ 422 h 500"/>
                <a:gd name="T56" fmla="*/ 160 w 697"/>
                <a:gd name="T57" fmla="*/ 399 h 500"/>
                <a:gd name="T58" fmla="*/ 181 w 697"/>
                <a:gd name="T59" fmla="*/ 382 h 500"/>
                <a:gd name="T60" fmla="*/ 192 w 697"/>
                <a:gd name="T61" fmla="*/ 357 h 500"/>
                <a:gd name="T62" fmla="*/ 193 w 697"/>
                <a:gd name="T63" fmla="*/ 316 h 500"/>
                <a:gd name="T64" fmla="*/ 195 w 697"/>
                <a:gd name="T65" fmla="*/ 254 h 500"/>
                <a:gd name="T66" fmla="*/ 192 w 697"/>
                <a:gd name="T67" fmla="*/ 192 h 500"/>
                <a:gd name="T68" fmla="*/ 214 w 697"/>
                <a:gd name="T69" fmla="*/ 189 h 500"/>
                <a:gd name="T70" fmla="*/ 228 w 697"/>
                <a:gd name="T71" fmla="*/ 179 h 500"/>
                <a:gd name="T72" fmla="*/ 241 w 697"/>
                <a:gd name="T73" fmla="*/ 165 h 500"/>
                <a:gd name="T74" fmla="*/ 252 w 697"/>
                <a:gd name="T75" fmla="*/ 152 h 500"/>
                <a:gd name="T76" fmla="*/ 281 w 697"/>
                <a:gd name="T77" fmla="*/ 146 h 500"/>
                <a:gd name="T78" fmla="*/ 314 w 697"/>
                <a:gd name="T79" fmla="*/ 143 h 500"/>
                <a:gd name="T80" fmla="*/ 340 w 697"/>
                <a:gd name="T81" fmla="*/ 131 h 500"/>
                <a:gd name="T82" fmla="*/ 360 w 697"/>
                <a:gd name="T83" fmla="*/ 108 h 500"/>
                <a:gd name="T84" fmla="*/ 388 w 697"/>
                <a:gd name="T85" fmla="*/ 48 h 500"/>
                <a:gd name="T86" fmla="*/ 407 w 697"/>
                <a:gd name="T87" fmla="*/ 12 h 500"/>
                <a:gd name="T88" fmla="*/ 426 w 697"/>
                <a:gd name="T89" fmla="*/ 8 h 500"/>
                <a:gd name="T90" fmla="*/ 449 w 697"/>
                <a:gd name="T91" fmla="*/ 20 h 500"/>
                <a:gd name="T92" fmla="*/ 512 w 697"/>
                <a:gd name="T93" fmla="*/ 18 h 500"/>
                <a:gd name="T94" fmla="*/ 590 w 697"/>
                <a:gd name="T95" fmla="*/ 13 h 500"/>
                <a:gd name="T96" fmla="*/ 597 w 697"/>
                <a:gd name="T97" fmla="*/ 17 h 500"/>
                <a:gd name="T98" fmla="*/ 605 w 697"/>
                <a:gd name="T99" fmla="*/ 36 h 500"/>
                <a:gd name="T100" fmla="*/ 611 w 697"/>
                <a:gd name="T101" fmla="*/ 51 h 500"/>
                <a:gd name="T102" fmla="*/ 618 w 697"/>
                <a:gd name="T103" fmla="*/ 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931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932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933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934"/>
            <p:cNvSpPr>
              <a:spLocks/>
            </p:cNvSpPr>
            <p:nvPr>
              <p:custDataLst>
                <p:tags r:id="rId382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8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120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to ponder when planning RFI measurements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Omnidirectional or directional antenna?</a:t>
            </a:r>
          </a:p>
          <a:p>
            <a:pPr lvl="2"/>
            <a:r>
              <a:rPr lang="en-US" dirty="0" smtClean="0"/>
              <a:t>Omni is faster -&gt; better time resolution  -&gt; detection of burst</a:t>
            </a:r>
          </a:p>
          <a:p>
            <a:pPr lvl="2"/>
            <a:r>
              <a:rPr lang="en-US" dirty="0" smtClean="0"/>
              <a:t>Directional provides location information and has higher sensitivity</a:t>
            </a:r>
          </a:p>
          <a:p>
            <a:pPr marL="3600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Measurements for both polarization necessary?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Average or </a:t>
            </a:r>
            <a:r>
              <a:rPr lang="en-US" dirty="0" err="1"/>
              <a:t>M</a:t>
            </a:r>
            <a:r>
              <a:rPr lang="en-US" dirty="0" err="1" smtClean="0"/>
              <a:t>axHold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Calibrate !!!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grpSp>
        <p:nvGrpSpPr>
          <p:cNvPr id="554" name="Group 553"/>
          <p:cNvGrpSpPr/>
          <p:nvPr/>
        </p:nvGrpSpPr>
        <p:grpSpPr>
          <a:xfrm>
            <a:off x="5841518" y="223506"/>
            <a:ext cx="3074185" cy="1645941"/>
            <a:chOff x="677863" y="1196975"/>
            <a:chExt cx="7500937" cy="4260850"/>
          </a:xfrm>
        </p:grpSpPr>
        <p:sp>
          <p:nvSpPr>
            <p:cNvPr id="555" name="Freeform 55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1 w 73"/>
                <a:gd name="T3" fmla="*/ 5 h 20"/>
                <a:gd name="T4" fmla="*/ 4 w 73"/>
                <a:gd name="T5" fmla="*/ 10 h 20"/>
                <a:gd name="T6" fmla="*/ 8 w 73"/>
                <a:gd name="T7" fmla="*/ 14 h 20"/>
                <a:gd name="T8" fmla="*/ 13 w 73"/>
                <a:gd name="T9" fmla="*/ 20 h 20"/>
                <a:gd name="T10" fmla="*/ 16 w 73"/>
                <a:gd name="T11" fmla="*/ 17 h 20"/>
                <a:gd name="T12" fmla="*/ 19 w 73"/>
                <a:gd name="T13" fmla="*/ 13 h 20"/>
                <a:gd name="T14" fmla="*/ 23 w 73"/>
                <a:gd name="T15" fmla="*/ 11 h 20"/>
                <a:gd name="T16" fmla="*/ 27 w 73"/>
                <a:gd name="T17" fmla="*/ 10 h 20"/>
                <a:gd name="T18" fmla="*/ 36 w 73"/>
                <a:gd name="T19" fmla="*/ 8 h 20"/>
                <a:gd name="T20" fmla="*/ 46 w 73"/>
                <a:gd name="T21" fmla="*/ 7 h 20"/>
                <a:gd name="T22" fmla="*/ 54 w 73"/>
                <a:gd name="T23" fmla="*/ 7 h 20"/>
                <a:gd name="T24" fmla="*/ 63 w 73"/>
                <a:gd name="T25" fmla="*/ 6 h 20"/>
                <a:gd name="T26" fmla="*/ 66 w 73"/>
                <a:gd name="T27" fmla="*/ 5 h 20"/>
                <a:gd name="T28" fmla="*/ 69 w 73"/>
                <a:gd name="T29" fmla="*/ 4 h 20"/>
                <a:gd name="T30" fmla="*/ 71 w 73"/>
                <a:gd name="T31" fmla="*/ 2 h 20"/>
                <a:gd name="T32" fmla="*/ 73 w 73"/>
                <a:gd name="T33" fmla="*/ 0 h 20"/>
                <a:gd name="T34" fmla="*/ 0 w 73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55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1395 w 1808"/>
                <a:gd name="T1" fmla="*/ 807 h 850"/>
                <a:gd name="T2" fmla="*/ 1394 w 1808"/>
                <a:gd name="T3" fmla="*/ 753 h 850"/>
                <a:gd name="T4" fmla="*/ 1373 w 1808"/>
                <a:gd name="T5" fmla="*/ 648 h 850"/>
                <a:gd name="T6" fmla="*/ 1323 w 1808"/>
                <a:gd name="T7" fmla="*/ 641 h 850"/>
                <a:gd name="T8" fmla="*/ 1264 w 1808"/>
                <a:gd name="T9" fmla="*/ 639 h 850"/>
                <a:gd name="T10" fmla="*/ 1134 w 1808"/>
                <a:gd name="T11" fmla="*/ 582 h 850"/>
                <a:gd name="T12" fmla="*/ 973 w 1808"/>
                <a:gd name="T13" fmla="*/ 537 h 850"/>
                <a:gd name="T14" fmla="*/ 943 w 1808"/>
                <a:gd name="T15" fmla="*/ 504 h 850"/>
                <a:gd name="T16" fmla="*/ 901 w 1808"/>
                <a:gd name="T17" fmla="*/ 516 h 850"/>
                <a:gd name="T18" fmla="*/ 849 w 1808"/>
                <a:gd name="T19" fmla="*/ 570 h 850"/>
                <a:gd name="T20" fmla="*/ 675 w 1808"/>
                <a:gd name="T21" fmla="*/ 619 h 850"/>
                <a:gd name="T22" fmla="*/ 678 w 1808"/>
                <a:gd name="T23" fmla="*/ 578 h 850"/>
                <a:gd name="T24" fmla="*/ 721 w 1808"/>
                <a:gd name="T25" fmla="*/ 548 h 850"/>
                <a:gd name="T26" fmla="*/ 786 w 1808"/>
                <a:gd name="T27" fmla="*/ 545 h 850"/>
                <a:gd name="T28" fmla="*/ 724 w 1808"/>
                <a:gd name="T29" fmla="*/ 528 h 850"/>
                <a:gd name="T30" fmla="*/ 578 w 1808"/>
                <a:gd name="T31" fmla="*/ 589 h 850"/>
                <a:gd name="T32" fmla="*/ 547 w 1808"/>
                <a:gd name="T33" fmla="*/ 625 h 850"/>
                <a:gd name="T34" fmla="*/ 526 w 1808"/>
                <a:gd name="T35" fmla="*/ 650 h 850"/>
                <a:gd name="T36" fmla="*/ 452 w 1808"/>
                <a:gd name="T37" fmla="*/ 654 h 850"/>
                <a:gd name="T38" fmla="*/ 383 w 1808"/>
                <a:gd name="T39" fmla="*/ 702 h 850"/>
                <a:gd name="T40" fmla="*/ 252 w 1808"/>
                <a:gd name="T41" fmla="*/ 750 h 850"/>
                <a:gd name="T42" fmla="*/ 105 w 1808"/>
                <a:gd name="T43" fmla="*/ 807 h 850"/>
                <a:gd name="T44" fmla="*/ 4 w 1808"/>
                <a:gd name="T45" fmla="*/ 813 h 850"/>
                <a:gd name="T46" fmla="*/ 14 w 1808"/>
                <a:gd name="T47" fmla="*/ 789 h 850"/>
                <a:gd name="T48" fmla="*/ 127 w 1808"/>
                <a:gd name="T49" fmla="*/ 761 h 850"/>
                <a:gd name="T50" fmla="*/ 265 w 1808"/>
                <a:gd name="T51" fmla="*/ 696 h 850"/>
                <a:gd name="T52" fmla="*/ 300 w 1808"/>
                <a:gd name="T53" fmla="*/ 626 h 850"/>
                <a:gd name="T54" fmla="*/ 253 w 1808"/>
                <a:gd name="T55" fmla="*/ 657 h 850"/>
                <a:gd name="T56" fmla="*/ 150 w 1808"/>
                <a:gd name="T57" fmla="*/ 643 h 850"/>
                <a:gd name="T58" fmla="*/ 172 w 1808"/>
                <a:gd name="T59" fmla="*/ 610 h 850"/>
                <a:gd name="T60" fmla="*/ 240 w 1808"/>
                <a:gd name="T61" fmla="*/ 547 h 850"/>
                <a:gd name="T62" fmla="*/ 152 w 1808"/>
                <a:gd name="T63" fmla="*/ 575 h 850"/>
                <a:gd name="T64" fmla="*/ 143 w 1808"/>
                <a:gd name="T65" fmla="*/ 536 h 850"/>
                <a:gd name="T66" fmla="*/ 346 w 1808"/>
                <a:gd name="T67" fmla="*/ 380 h 850"/>
                <a:gd name="T68" fmla="*/ 444 w 1808"/>
                <a:gd name="T69" fmla="*/ 382 h 850"/>
                <a:gd name="T70" fmla="*/ 569 w 1808"/>
                <a:gd name="T71" fmla="*/ 349 h 850"/>
                <a:gd name="T72" fmla="*/ 592 w 1808"/>
                <a:gd name="T73" fmla="*/ 306 h 850"/>
                <a:gd name="T74" fmla="*/ 506 w 1808"/>
                <a:gd name="T75" fmla="*/ 331 h 850"/>
                <a:gd name="T76" fmla="*/ 438 w 1808"/>
                <a:gd name="T77" fmla="*/ 318 h 850"/>
                <a:gd name="T78" fmla="*/ 472 w 1808"/>
                <a:gd name="T79" fmla="*/ 287 h 850"/>
                <a:gd name="T80" fmla="*/ 711 w 1808"/>
                <a:gd name="T81" fmla="*/ 238 h 850"/>
                <a:gd name="T82" fmla="*/ 749 w 1808"/>
                <a:gd name="T83" fmla="*/ 210 h 850"/>
                <a:gd name="T84" fmla="*/ 684 w 1808"/>
                <a:gd name="T85" fmla="*/ 176 h 850"/>
                <a:gd name="T86" fmla="*/ 739 w 1808"/>
                <a:gd name="T87" fmla="*/ 109 h 850"/>
                <a:gd name="T88" fmla="*/ 988 w 1808"/>
                <a:gd name="T89" fmla="*/ 27 h 850"/>
                <a:gd name="T90" fmla="*/ 1157 w 1808"/>
                <a:gd name="T91" fmla="*/ 9 h 850"/>
                <a:gd name="T92" fmla="*/ 1277 w 1808"/>
                <a:gd name="T93" fmla="*/ 2 h 850"/>
                <a:gd name="T94" fmla="*/ 1354 w 1808"/>
                <a:gd name="T95" fmla="*/ 10 h 850"/>
                <a:gd name="T96" fmla="*/ 1516 w 1808"/>
                <a:gd name="T97" fmla="*/ 34 h 850"/>
                <a:gd name="T98" fmla="*/ 1761 w 1808"/>
                <a:gd name="T99" fmla="*/ 41 h 850"/>
                <a:gd name="T100" fmla="*/ 1287 w 1808"/>
                <a:gd name="T101" fmla="*/ 540 h 850"/>
                <a:gd name="T102" fmla="*/ 1321 w 1808"/>
                <a:gd name="T103" fmla="*/ 571 h 850"/>
                <a:gd name="T104" fmla="*/ 1327 w 1808"/>
                <a:gd name="T105" fmla="*/ 601 h 850"/>
                <a:gd name="T106" fmla="*/ 1382 w 1808"/>
                <a:gd name="T107" fmla="*/ 599 h 850"/>
                <a:gd name="T108" fmla="*/ 1429 w 1808"/>
                <a:gd name="T109" fmla="*/ 577 h 850"/>
                <a:gd name="T110" fmla="*/ 1475 w 1808"/>
                <a:gd name="T111" fmla="*/ 667 h 850"/>
                <a:gd name="T112" fmla="*/ 1462 w 1808"/>
                <a:gd name="T113" fmla="*/ 706 h 850"/>
                <a:gd name="T114" fmla="*/ 1449 w 1808"/>
                <a:gd name="T115" fmla="*/ 742 h 850"/>
                <a:gd name="T116" fmla="*/ 1477 w 1808"/>
                <a:gd name="T117" fmla="*/ 783 h 850"/>
                <a:gd name="T118" fmla="*/ 1477 w 1808"/>
                <a:gd name="T119" fmla="*/ 811 h 850"/>
                <a:gd name="T120" fmla="*/ 1426 w 1808"/>
                <a:gd name="T121" fmla="*/ 84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55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928 w 3175"/>
                <a:gd name="T1" fmla="*/ 353 h 1472"/>
                <a:gd name="T2" fmla="*/ 2896 w 3175"/>
                <a:gd name="T3" fmla="*/ 440 h 1472"/>
                <a:gd name="T4" fmla="*/ 2843 w 3175"/>
                <a:gd name="T5" fmla="*/ 462 h 1472"/>
                <a:gd name="T6" fmla="*/ 2667 w 3175"/>
                <a:gd name="T7" fmla="*/ 566 h 1472"/>
                <a:gd name="T8" fmla="*/ 2595 w 3175"/>
                <a:gd name="T9" fmla="*/ 585 h 1472"/>
                <a:gd name="T10" fmla="*/ 2570 w 3175"/>
                <a:gd name="T11" fmla="*/ 677 h 1472"/>
                <a:gd name="T12" fmla="*/ 2514 w 3175"/>
                <a:gd name="T13" fmla="*/ 621 h 1472"/>
                <a:gd name="T14" fmla="*/ 2499 w 3175"/>
                <a:gd name="T15" fmla="*/ 690 h 1472"/>
                <a:gd name="T16" fmla="*/ 2465 w 3175"/>
                <a:gd name="T17" fmla="*/ 744 h 1472"/>
                <a:gd name="T18" fmla="*/ 2471 w 3175"/>
                <a:gd name="T19" fmla="*/ 823 h 1472"/>
                <a:gd name="T20" fmla="*/ 2332 w 3175"/>
                <a:gd name="T21" fmla="*/ 928 h 1472"/>
                <a:gd name="T22" fmla="*/ 2165 w 3175"/>
                <a:gd name="T23" fmla="*/ 1045 h 1472"/>
                <a:gd name="T24" fmla="*/ 2112 w 3175"/>
                <a:gd name="T25" fmla="*/ 1195 h 1472"/>
                <a:gd name="T26" fmla="*/ 2103 w 3175"/>
                <a:gd name="T27" fmla="*/ 1457 h 1472"/>
                <a:gd name="T28" fmla="*/ 2026 w 3175"/>
                <a:gd name="T29" fmla="*/ 1414 h 1472"/>
                <a:gd name="T30" fmla="*/ 1993 w 3175"/>
                <a:gd name="T31" fmla="*/ 1326 h 1472"/>
                <a:gd name="T32" fmla="*/ 1959 w 3175"/>
                <a:gd name="T33" fmla="*/ 1184 h 1472"/>
                <a:gd name="T34" fmla="*/ 1832 w 3175"/>
                <a:gd name="T35" fmla="*/ 1168 h 1472"/>
                <a:gd name="T36" fmla="*/ 1653 w 3175"/>
                <a:gd name="T37" fmla="*/ 1143 h 1472"/>
                <a:gd name="T38" fmla="*/ 1616 w 3175"/>
                <a:gd name="T39" fmla="*/ 1186 h 1472"/>
                <a:gd name="T40" fmla="*/ 1548 w 3175"/>
                <a:gd name="T41" fmla="*/ 1238 h 1472"/>
                <a:gd name="T42" fmla="*/ 1436 w 3175"/>
                <a:gd name="T43" fmla="*/ 1192 h 1472"/>
                <a:gd name="T44" fmla="*/ 1231 w 3175"/>
                <a:gd name="T45" fmla="*/ 1272 h 1472"/>
                <a:gd name="T46" fmla="*/ 1160 w 3175"/>
                <a:gd name="T47" fmla="*/ 1392 h 1472"/>
                <a:gd name="T48" fmla="*/ 1080 w 3175"/>
                <a:gd name="T49" fmla="*/ 1382 h 1472"/>
                <a:gd name="T50" fmla="*/ 1037 w 3175"/>
                <a:gd name="T51" fmla="*/ 1227 h 1472"/>
                <a:gd name="T52" fmla="*/ 940 w 3175"/>
                <a:gd name="T53" fmla="*/ 1190 h 1472"/>
                <a:gd name="T54" fmla="*/ 867 w 3175"/>
                <a:gd name="T55" fmla="*/ 1219 h 1472"/>
                <a:gd name="T56" fmla="*/ 782 w 3175"/>
                <a:gd name="T57" fmla="*/ 1087 h 1472"/>
                <a:gd name="T58" fmla="*/ 670 w 3175"/>
                <a:gd name="T59" fmla="*/ 1065 h 1472"/>
                <a:gd name="T60" fmla="*/ 462 w 3175"/>
                <a:gd name="T61" fmla="*/ 1065 h 1472"/>
                <a:gd name="T62" fmla="*/ 220 w 3175"/>
                <a:gd name="T63" fmla="*/ 1016 h 1472"/>
                <a:gd name="T64" fmla="*/ 88 w 3175"/>
                <a:gd name="T65" fmla="*/ 920 h 1472"/>
                <a:gd name="T66" fmla="*/ 39 w 3175"/>
                <a:gd name="T67" fmla="*/ 848 h 1472"/>
                <a:gd name="T68" fmla="*/ 29 w 3175"/>
                <a:gd name="T69" fmla="*/ 662 h 1472"/>
                <a:gd name="T70" fmla="*/ 0 w 3175"/>
                <a:gd name="T71" fmla="*/ 604 h 1472"/>
                <a:gd name="T72" fmla="*/ 141 w 3175"/>
                <a:gd name="T73" fmla="*/ 336 h 1472"/>
                <a:gd name="T74" fmla="*/ 247 w 3175"/>
                <a:gd name="T75" fmla="*/ 176 h 1472"/>
                <a:gd name="T76" fmla="*/ 355 w 3175"/>
                <a:gd name="T77" fmla="*/ 102 h 1472"/>
                <a:gd name="T78" fmla="*/ 376 w 3175"/>
                <a:gd name="T79" fmla="*/ 120 h 1472"/>
                <a:gd name="T80" fmla="*/ 1827 w 3175"/>
                <a:gd name="T81" fmla="*/ 0 h 1472"/>
                <a:gd name="T82" fmla="*/ 1926 w 3175"/>
                <a:gd name="T83" fmla="*/ 55 h 1472"/>
                <a:gd name="T84" fmla="*/ 2015 w 3175"/>
                <a:gd name="T85" fmla="*/ 69 h 1472"/>
                <a:gd name="T86" fmla="*/ 1929 w 3175"/>
                <a:gd name="T87" fmla="*/ 128 h 1472"/>
                <a:gd name="T88" fmla="*/ 1977 w 3175"/>
                <a:gd name="T89" fmla="*/ 166 h 1472"/>
                <a:gd name="T90" fmla="*/ 2094 w 3175"/>
                <a:gd name="T91" fmla="*/ 155 h 1472"/>
                <a:gd name="T92" fmla="*/ 2284 w 3175"/>
                <a:gd name="T93" fmla="*/ 193 h 1472"/>
                <a:gd name="T94" fmla="*/ 2217 w 3175"/>
                <a:gd name="T95" fmla="*/ 204 h 1472"/>
                <a:gd name="T96" fmla="*/ 2087 w 3175"/>
                <a:gd name="T97" fmla="*/ 264 h 1472"/>
                <a:gd name="T98" fmla="*/ 2021 w 3175"/>
                <a:gd name="T99" fmla="*/ 355 h 1472"/>
                <a:gd name="T100" fmla="*/ 2012 w 3175"/>
                <a:gd name="T101" fmla="*/ 451 h 1472"/>
                <a:gd name="T102" fmla="*/ 2076 w 3175"/>
                <a:gd name="T103" fmla="*/ 417 h 1472"/>
                <a:gd name="T104" fmla="*/ 2205 w 3175"/>
                <a:gd name="T105" fmla="*/ 252 h 1472"/>
                <a:gd name="T106" fmla="*/ 2267 w 3175"/>
                <a:gd name="T107" fmla="*/ 303 h 1472"/>
                <a:gd name="T108" fmla="*/ 2299 w 3175"/>
                <a:gd name="T109" fmla="*/ 394 h 1472"/>
                <a:gd name="T110" fmla="*/ 2206 w 3175"/>
                <a:gd name="T111" fmla="*/ 454 h 1472"/>
                <a:gd name="T112" fmla="*/ 2317 w 3175"/>
                <a:gd name="T113" fmla="*/ 457 h 1472"/>
                <a:gd name="T114" fmla="*/ 2570 w 3175"/>
                <a:gd name="T115" fmla="*/ 373 h 1472"/>
                <a:gd name="T116" fmla="*/ 2730 w 3175"/>
                <a:gd name="T117" fmla="*/ 252 h 1472"/>
                <a:gd name="T118" fmla="*/ 3016 w 3175"/>
                <a:gd name="T119" fmla="*/ 203 h 1472"/>
                <a:gd name="T120" fmla="*/ 3136 w 3175"/>
                <a:gd name="T121" fmla="*/ 118 h 1472"/>
                <a:gd name="T122" fmla="*/ 3149 w 3175"/>
                <a:gd name="T123" fmla="*/ 18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55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583 w 784"/>
                <a:gd name="T1" fmla="*/ 277 h 1128"/>
                <a:gd name="T2" fmla="*/ 549 w 784"/>
                <a:gd name="T3" fmla="*/ 295 h 1128"/>
                <a:gd name="T4" fmla="*/ 484 w 784"/>
                <a:gd name="T5" fmla="*/ 387 h 1128"/>
                <a:gd name="T6" fmla="*/ 465 w 784"/>
                <a:gd name="T7" fmla="*/ 457 h 1128"/>
                <a:gd name="T8" fmla="*/ 481 w 784"/>
                <a:gd name="T9" fmla="*/ 522 h 1128"/>
                <a:gd name="T10" fmla="*/ 530 w 784"/>
                <a:gd name="T11" fmla="*/ 591 h 1128"/>
                <a:gd name="T12" fmla="*/ 579 w 784"/>
                <a:gd name="T13" fmla="*/ 616 h 1128"/>
                <a:gd name="T14" fmla="*/ 625 w 784"/>
                <a:gd name="T15" fmla="*/ 600 h 1128"/>
                <a:gd name="T16" fmla="*/ 654 w 784"/>
                <a:gd name="T17" fmla="*/ 653 h 1128"/>
                <a:gd name="T18" fmla="*/ 672 w 784"/>
                <a:gd name="T19" fmla="*/ 683 h 1128"/>
                <a:gd name="T20" fmla="*/ 714 w 784"/>
                <a:gd name="T21" fmla="*/ 687 h 1128"/>
                <a:gd name="T22" fmla="*/ 749 w 784"/>
                <a:gd name="T23" fmla="*/ 712 h 1128"/>
                <a:gd name="T24" fmla="*/ 770 w 784"/>
                <a:gd name="T25" fmla="*/ 756 h 1128"/>
                <a:gd name="T26" fmla="*/ 761 w 784"/>
                <a:gd name="T27" fmla="*/ 790 h 1128"/>
                <a:gd name="T28" fmla="*/ 760 w 784"/>
                <a:gd name="T29" fmla="*/ 825 h 1128"/>
                <a:gd name="T30" fmla="*/ 772 w 784"/>
                <a:gd name="T31" fmla="*/ 882 h 1128"/>
                <a:gd name="T32" fmla="*/ 758 w 784"/>
                <a:gd name="T33" fmla="*/ 932 h 1128"/>
                <a:gd name="T34" fmla="*/ 770 w 784"/>
                <a:gd name="T35" fmla="*/ 994 h 1128"/>
                <a:gd name="T36" fmla="*/ 763 w 784"/>
                <a:gd name="T37" fmla="*/ 1054 h 1128"/>
                <a:gd name="T38" fmla="*/ 691 w 784"/>
                <a:gd name="T39" fmla="*/ 1122 h 1128"/>
                <a:gd name="T40" fmla="*/ 648 w 784"/>
                <a:gd name="T41" fmla="*/ 1103 h 1128"/>
                <a:gd name="T42" fmla="*/ 602 w 784"/>
                <a:gd name="T43" fmla="*/ 1056 h 1128"/>
                <a:gd name="T44" fmla="*/ 463 w 784"/>
                <a:gd name="T45" fmla="*/ 998 h 1128"/>
                <a:gd name="T46" fmla="*/ 425 w 784"/>
                <a:gd name="T47" fmla="*/ 967 h 1128"/>
                <a:gd name="T48" fmla="*/ 331 w 784"/>
                <a:gd name="T49" fmla="*/ 894 h 1128"/>
                <a:gd name="T50" fmla="*/ 318 w 784"/>
                <a:gd name="T51" fmla="*/ 867 h 1128"/>
                <a:gd name="T52" fmla="*/ 328 w 784"/>
                <a:gd name="T53" fmla="*/ 815 h 1128"/>
                <a:gd name="T54" fmla="*/ 290 w 784"/>
                <a:gd name="T55" fmla="*/ 778 h 1128"/>
                <a:gd name="T56" fmla="*/ 259 w 784"/>
                <a:gd name="T57" fmla="*/ 745 h 1128"/>
                <a:gd name="T58" fmla="*/ 243 w 784"/>
                <a:gd name="T59" fmla="*/ 689 h 1128"/>
                <a:gd name="T60" fmla="*/ 153 w 784"/>
                <a:gd name="T61" fmla="*/ 530 h 1128"/>
                <a:gd name="T62" fmla="*/ 120 w 784"/>
                <a:gd name="T63" fmla="*/ 487 h 1128"/>
                <a:gd name="T64" fmla="*/ 90 w 784"/>
                <a:gd name="T65" fmla="*/ 432 h 1128"/>
                <a:gd name="T66" fmla="*/ 22 w 784"/>
                <a:gd name="T67" fmla="*/ 397 h 1128"/>
                <a:gd name="T68" fmla="*/ 0 w 784"/>
                <a:gd name="T69" fmla="*/ 363 h 1128"/>
                <a:gd name="T70" fmla="*/ 13 w 784"/>
                <a:gd name="T71" fmla="*/ 276 h 1128"/>
                <a:gd name="T72" fmla="*/ 28 w 784"/>
                <a:gd name="T73" fmla="*/ 246 h 1128"/>
                <a:gd name="T74" fmla="*/ 72 w 784"/>
                <a:gd name="T75" fmla="*/ 222 h 1128"/>
                <a:gd name="T76" fmla="*/ 95 w 784"/>
                <a:gd name="T77" fmla="*/ 272 h 1128"/>
                <a:gd name="T78" fmla="*/ 158 w 784"/>
                <a:gd name="T79" fmla="*/ 307 h 1128"/>
                <a:gd name="T80" fmla="*/ 184 w 784"/>
                <a:gd name="T81" fmla="*/ 271 h 1128"/>
                <a:gd name="T82" fmla="*/ 201 w 784"/>
                <a:gd name="T83" fmla="*/ 225 h 1128"/>
                <a:gd name="T84" fmla="*/ 270 w 784"/>
                <a:gd name="T85" fmla="*/ 170 h 1128"/>
                <a:gd name="T86" fmla="*/ 344 w 784"/>
                <a:gd name="T87" fmla="*/ 120 h 1128"/>
                <a:gd name="T88" fmla="*/ 357 w 784"/>
                <a:gd name="T89" fmla="*/ 70 h 1128"/>
                <a:gd name="T90" fmla="*/ 347 w 784"/>
                <a:gd name="T91" fmla="*/ 5 h 1128"/>
                <a:gd name="T92" fmla="*/ 422 w 784"/>
                <a:gd name="T93" fmla="*/ 53 h 1128"/>
                <a:gd name="T94" fmla="*/ 467 w 784"/>
                <a:gd name="T95" fmla="*/ 107 h 1128"/>
                <a:gd name="T96" fmla="*/ 506 w 784"/>
                <a:gd name="T97" fmla="*/ 154 h 1128"/>
                <a:gd name="T98" fmla="*/ 561 w 784"/>
                <a:gd name="T99" fmla="*/ 157 h 1128"/>
                <a:gd name="T100" fmla="*/ 617 w 784"/>
                <a:gd name="T101" fmla="*/ 149 h 1128"/>
                <a:gd name="T102" fmla="*/ 640 w 784"/>
                <a:gd name="T103" fmla="*/ 156 h 1128"/>
                <a:gd name="T104" fmla="*/ 654 w 784"/>
                <a:gd name="T105" fmla="*/ 193 h 1128"/>
                <a:gd name="T106" fmla="*/ 627 w 784"/>
                <a:gd name="T107" fmla="*/ 210 h 1128"/>
                <a:gd name="T108" fmla="*/ 627 w 784"/>
                <a:gd name="T109" fmla="*/ 24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55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55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440 w 2226"/>
                <a:gd name="T1" fmla="*/ 896 h 2292"/>
                <a:gd name="T2" fmla="*/ 505 w 2226"/>
                <a:gd name="T3" fmla="*/ 985 h 2292"/>
                <a:gd name="T4" fmla="*/ 572 w 2226"/>
                <a:gd name="T5" fmla="*/ 1054 h 2292"/>
                <a:gd name="T6" fmla="*/ 716 w 2226"/>
                <a:gd name="T7" fmla="*/ 1098 h 2292"/>
                <a:gd name="T8" fmla="*/ 798 w 2226"/>
                <a:gd name="T9" fmla="*/ 1204 h 2292"/>
                <a:gd name="T10" fmla="*/ 846 w 2226"/>
                <a:gd name="T11" fmla="*/ 1292 h 2292"/>
                <a:gd name="T12" fmla="*/ 939 w 2226"/>
                <a:gd name="T13" fmla="*/ 1355 h 2292"/>
                <a:gd name="T14" fmla="*/ 957 w 2226"/>
                <a:gd name="T15" fmla="*/ 1466 h 2292"/>
                <a:gd name="T16" fmla="*/ 976 w 2226"/>
                <a:gd name="T17" fmla="*/ 1541 h 2292"/>
                <a:gd name="T18" fmla="*/ 992 w 2226"/>
                <a:gd name="T19" fmla="*/ 1632 h 2292"/>
                <a:gd name="T20" fmla="*/ 1131 w 2226"/>
                <a:gd name="T21" fmla="*/ 1698 h 2292"/>
                <a:gd name="T22" fmla="*/ 1193 w 2226"/>
                <a:gd name="T23" fmla="*/ 1805 h 2292"/>
                <a:gd name="T24" fmla="*/ 1243 w 2226"/>
                <a:gd name="T25" fmla="*/ 1864 h 2292"/>
                <a:gd name="T26" fmla="*/ 1183 w 2226"/>
                <a:gd name="T27" fmla="*/ 2003 h 2292"/>
                <a:gd name="T28" fmla="*/ 1084 w 2226"/>
                <a:gd name="T29" fmla="*/ 2128 h 2292"/>
                <a:gd name="T30" fmla="*/ 1180 w 2226"/>
                <a:gd name="T31" fmla="*/ 2161 h 2292"/>
                <a:gd name="T32" fmla="*/ 1296 w 2226"/>
                <a:gd name="T33" fmla="*/ 2234 h 2292"/>
                <a:gd name="T34" fmla="*/ 1419 w 2226"/>
                <a:gd name="T35" fmla="*/ 2198 h 2292"/>
                <a:gd name="T36" fmla="*/ 1518 w 2226"/>
                <a:gd name="T37" fmla="*/ 2036 h 2292"/>
                <a:gd name="T38" fmla="*/ 1512 w 2226"/>
                <a:gd name="T39" fmla="*/ 1918 h 2292"/>
                <a:gd name="T40" fmla="*/ 1561 w 2226"/>
                <a:gd name="T41" fmla="*/ 1793 h 2292"/>
                <a:gd name="T42" fmla="*/ 1706 w 2226"/>
                <a:gd name="T43" fmla="*/ 1727 h 2292"/>
                <a:gd name="T44" fmla="*/ 1798 w 2226"/>
                <a:gd name="T45" fmla="*/ 1681 h 2292"/>
                <a:gd name="T46" fmla="*/ 1897 w 2226"/>
                <a:gd name="T47" fmla="*/ 1641 h 2292"/>
                <a:gd name="T48" fmla="*/ 1982 w 2226"/>
                <a:gd name="T49" fmla="*/ 1400 h 2292"/>
                <a:gd name="T50" fmla="*/ 2014 w 2226"/>
                <a:gd name="T51" fmla="*/ 1288 h 2292"/>
                <a:gd name="T52" fmla="*/ 2002 w 2226"/>
                <a:gd name="T53" fmla="*/ 1090 h 2292"/>
                <a:gd name="T54" fmla="*/ 2073 w 2226"/>
                <a:gd name="T55" fmla="*/ 1009 h 2292"/>
                <a:gd name="T56" fmla="*/ 2190 w 2226"/>
                <a:gd name="T57" fmla="*/ 877 h 2292"/>
                <a:gd name="T58" fmla="*/ 2222 w 2226"/>
                <a:gd name="T59" fmla="*/ 732 h 2292"/>
                <a:gd name="T60" fmla="*/ 2157 w 2226"/>
                <a:gd name="T61" fmla="*/ 599 h 2292"/>
                <a:gd name="T62" fmla="*/ 2059 w 2226"/>
                <a:gd name="T63" fmla="*/ 563 h 2292"/>
                <a:gd name="T64" fmla="*/ 1921 w 2226"/>
                <a:gd name="T65" fmla="*/ 462 h 2292"/>
                <a:gd name="T66" fmla="*/ 1742 w 2226"/>
                <a:gd name="T67" fmla="*/ 450 h 2292"/>
                <a:gd name="T68" fmla="*/ 1670 w 2226"/>
                <a:gd name="T69" fmla="*/ 447 h 2292"/>
                <a:gd name="T70" fmla="*/ 1636 w 2226"/>
                <a:gd name="T71" fmla="*/ 394 h 2292"/>
                <a:gd name="T72" fmla="*/ 1512 w 2226"/>
                <a:gd name="T73" fmla="*/ 348 h 2292"/>
                <a:gd name="T74" fmla="*/ 1411 w 2226"/>
                <a:gd name="T75" fmla="*/ 409 h 2292"/>
                <a:gd name="T76" fmla="*/ 1338 w 2226"/>
                <a:gd name="T77" fmla="*/ 405 h 2292"/>
                <a:gd name="T78" fmla="*/ 1247 w 2226"/>
                <a:gd name="T79" fmla="*/ 384 h 2292"/>
                <a:gd name="T80" fmla="*/ 1317 w 2226"/>
                <a:gd name="T81" fmla="*/ 268 h 2292"/>
                <a:gd name="T82" fmla="*/ 1338 w 2226"/>
                <a:gd name="T83" fmla="*/ 184 h 2292"/>
                <a:gd name="T84" fmla="*/ 1291 w 2226"/>
                <a:gd name="T85" fmla="*/ 68 h 2292"/>
                <a:gd name="T86" fmla="*/ 1124 w 2226"/>
                <a:gd name="T87" fmla="*/ 135 h 2292"/>
                <a:gd name="T88" fmla="*/ 1003 w 2226"/>
                <a:gd name="T89" fmla="*/ 170 h 2292"/>
                <a:gd name="T90" fmla="*/ 960 w 2226"/>
                <a:gd name="T91" fmla="*/ 187 h 2292"/>
                <a:gd name="T92" fmla="*/ 812 w 2226"/>
                <a:gd name="T93" fmla="*/ 176 h 2292"/>
                <a:gd name="T94" fmla="*/ 811 w 2226"/>
                <a:gd name="T95" fmla="*/ 67 h 2292"/>
                <a:gd name="T96" fmla="*/ 745 w 2226"/>
                <a:gd name="T97" fmla="*/ 0 h 2292"/>
                <a:gd name="T98" fmla="*/ 700 w 2226"/>
                <a:gd name="T99" fmla="*/ 31 h 2292"/>
                <a:gd name="T100" fmla="*/ 589 w 2226"/>
                <a:gd name="T101" fmla="*/ 70 h 2292"/>
                <a:gd name="T102" fmla="*/ 560 w 2226"/>
                <a:gd name="T103" fmla="*/ 198 h 2292"/>
                <a:gd name="T104" fmla="*/ 453 w 2226"/>
                <a:gd name="T105" fmla="*/ 258 h 2292"/>
                <a:gd name="T106" fmla="*/ 286 w 2226"/>
                <a:gd name="T107" fmla="*/ 197 h 2292"/>
                <a:gd name="T108" fmla="*/ 253 w 2226"/>
                <a:gd name="T109" fmla="*/ 240 h 2292"/>
                <a:gd name="T110" fmla="*/ 198 w 2226"/>
                <a:gd name="T111" fmla="*/ 311 h 2292"/>
                <a:gd name="T112" fmla="*/ 246 w 2226"/>
                <a:gd name="T113" fmla="*/ 388 h 2292"/>
                <a:gd name="T114" fmla="*/ 194 w 2226"/>
                <a:gd name="T115" fmla="*/ 560 h 2292"/>
                <a:gd name="T116" fmla="*/ 100 w 2226"/>
                <a:gd name="T117" fmla="*/ 567 h 2292"/>
                <a:gd name="T118" fmla="*/ 16 w 2226"/>
                <a:gd name="T119" fmla="*/ 687 h 2292"/>
                <a:gd name="T120" fmla="*/ 22 w 2226"/>
                <a:gd name="T121" fmla="*/ 824 h 2292"/>
                <a:gd name="T122" fmla="*/ 120 w 2226"/>
                <a:gd name="T123" fmla="*/ 905 h 2292"/>
                <a:gd name="T124" fmla="*/ 191 w 2226"/>
                <a:gd name="T125" fmla="*/ 949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56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94 w 161"/>
                <a:gd name="T1" fmla="*/ 0 h 93"/>
                <a:gd name="T2" fmla="*/ 107 w 161"/>
                <a:gd name="T3" fmla="*/ 18 h 93"/>
                <a:gd name="T4" fmla="*/ 112 w 161"/>
                <a:gd name="T5" fmla="*/ 12 h 93"/>
                <a:gd name="T6" fmla="*/ 117 w 161"/>
                <a:gd name="T7" fmla="*/ 8 h 93"/>
                <a:gd name="T8" fmla="*/ 122 w 161"/>
                <a:gd name="T9" fmla="*/ 5 h 93"/>
                <a:gd name="T10" fmla="*/ 127 w 161"/>
                <a:gd name="T11" fmla="*/ 3 h 93"/>
                <a:gd name="T12" fmla="*/ 137 w 161"/>
                <a:gd name="T13" fmla="*/ 1 h 93"/>
                <a:gd name="T14" fmla="*/ 148 w 161"/>
                <a:gd name="T15" fmla="*/ 0 h 93"/>
                <a:gd name="T16" fmla="*/ 151 w 161"/>
                <a:gd name="T17" fmla="*/ 0 h 93"/>
                <a:gd name="T18" fmla="*/ 161 w 161"/>
                <a:gd name="T19" fmla="*/ 0 h 93"/>
                <a:gd name="T20" fmla="*/ 161 w 161"/>
                <a:gd name="T21" fmla="*/ 92 h 93"/>
                <a:gd name="T22" fmla="*/ 155 w 161"/>
                <a:gd name="T23" fmla="*/ 93 h 93"/>
                <a:gd name="T24" fmla="*/ 150 w 161"/>
                <a:gd name="T25" fmla="*/ 93 h 93"/>
                <a:gd name="T26" fmla="*/ 145 w 161"/>
                <a:gd name="T27" fmla="*/ 92 h 93"/>
                <a:gd name="T28" fmla="*/ 140 w 161"/>
                <a:gd name="T29" fmla="*/ 91 h 93"/>
                <a:gd name="T30" fmla="*/ 129 w 161"/>
                <a:gd name="T31" fmla="*/ 88 h 93"/>
                <a:gd name="T32" fmla="*/ 120 w 161"/>
                <a:gd name="T33" fmla="*/ 82 h 93"/>
                <a:gd name="T34" fmla="*/ 111 w 161"/>
                <a:gd name="T35" fmla="*/ 75 h 93"/>
                <a:gd name="T36" fmla="*/ 104 w 161"/>
                <a:gd name="T37" fmla="*/ 67 h 93"/>
                <a:gd name="T38" fmla="*/ 97 w 161"/>
                <a:gd name="T39" fmla="*/ 59 h 93"/>
                <a:gd name="T40" fmla="*/ 94 w 161"/>
                <a:gd name="T41" fmla="*/ 49 h 93"/>
                <a:gd name="T42" fmla="*/ 92 w 161"/>
                <a:gd name="T43" fmla="*/ 50 h 93"/>
                <a:gd name="T44" fmla="*/ 89 w 161"/>
                <a:gd name="T45" fmla="*/ 51 h 93"/>
                <a:gd name="T46" fmla="*/ 86 w 161"/>
                <a:gd name="T47" fmla="*/ 51 h 93"/>
                <a:gd name="T48" fmla="*/ 84 w 161"/>
                <a:gd name="T49" fmla="*/ 51 h 93"/>
                <a:gd name="T50" fmla="*/ 78 w 161"/>
                <a:gd name="T51" fmla="*/ 50 h 93"/>
                <a:gd name="T52" fmla="*/ 74 w 161"/>
                <a:gd name="T53" fmla="*/ 49 h 93"/>
                <a:gd name="T54" fmla="*/ 65 w 161"/>
                <a:gd name="T55" fmla="*/ 48 h 93"/>
                <a:gd name="T56" fmla="*/ 55 w 161"/>
                <a:gd name="T57" fmla="*/ 45 h 93"/>
                <a:gd name="T58" fmla="*/ 44 w 161"/>
                <a:gd name="T59" fmla="*/ 40 h 93"/>
                <a:gd name="T60" fmla="*/ 32 w 161"/>
                <a:gd name="T61" fmla="*/ 34 h 93"/>
                <a:gd name="T62" fmla="*/ 21 w 161"/>
                <a:gd name="T63" fmla="*/ 26 h 93"/>
                <a:gd name="T64" fmla="*/ 12 w 161"/>
                <a:gd name="T65" fmla="*/ 18 h 93"/>
                <a:gd name="T66" fmla="*/ 8 w 161"/>
                <a:gd name="T67" fmla="*/ 14 h 93"/>
                <a:gd name="T68" fmla="*/ 5 w 161"/>
                <a:gd name="T69" fmla="*/ 9 h 93"/>
                <a:gd name="T70" fmla="*/ 3 w 161"/>
                <a:gd name="T71" fmla="*/ 5 h 93"/>
                <a:gd name="T72" fmla="*/ 0 w 161"/>
                <a:gd name="T73" fmla="*/ 0 h 93"/>
                <a:gd name="T74" fmla="*/ 94 w 16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56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38 w 192"/>
                <a:gd name="T1" fmla="*/ 3 h 307"/>
                <a:gd name="T2" fmla="*/ 37 w 192"/>
                <a:gd name="T3" fmla="*/ 0 h 307"/>
                <a:gd name="T4" fmla="*/ 57 w 192"/>
                <a:gd name="T5" fmla="*/ 3 h 307"/>
                <a:gd name="T6" fmla="*/ 110 w 192"/>
                <a:gd name="T7" fmla="*/ 14 h 307"/>
                <a:gd name="T8" fmla="*/ 155 w 192"/>
                <a:gd name="T9" fmla="*/ 25 h 307"/>
                <a:gd name="T10" fmla="*/ 181 w 192"/>
                <a:gd name="T11" fmla="*/ 28 h 307"/>
                <a:gd name="T12" fmla="*/ 192 w 192"/>
                <a:gd name="T13" fmla="*/ 35 h 307"/>
                <a:gd name="T14" fmla="*/ 188 w 192"/>
                <a:gd name="T15" fmla="*/ 47 h 307"/>
                <a:gd name="T16" fmla="*/ 175 w 192"/>
                <a:gd name="T17" fmla="*/ 82 h 307"/>
                <a:gd name="T18" fmla="*/ 158 w 192"/>
                <a:gd name="T19" fmla="*/ 127 h 307"/>
                <a:gd name="T20" fmla="*/ 147 w 192"/>
                <a:gd name="T21" fmla="*/ 165 h 307"/>
                <a:gd name="T22" fmla="*/ 146 w 192"/>
                <a:gd name="T23" fmla="*/ 207 h 307"/>
                <a:gd name="T24" fmla="*/ 144 w 192"/>
                <a:gd name="T25" fmla="*/ 249 h 307"/>
                <a:gd name="T26" fmla="*/ 134 w 192"/>
                <a:gd name="T27" fmla="*/ 277 h 307"/>
                <a:gd name="T28" fmla="*/ 106 w 192"/>
                <a:gd name="T29" fmla="*/ 296 h 307"/>
                <a:gd name="T30" fmla="*/ 83 w 192"/>
                <a:gd name="T31" fmla="*/ 303 h 307"/>
                <a:gd name="T32" fmla="*/ 72 w 192"/>
                <a:gd name="T33" fmla="*/ 307 h 307"/>
                <a:gd name="T34" fmla="*/ 52 w 192"/>
                <a:gd name="T35" fmla="*/ 305 h 307"/>
                <a:gd name="T36" fmla="*/ 32 w 192"/>
                <a:gd name="T37" fmla="*/ 291 h 307"/>
                <a:gd name="T38" fmla="*/ 30 w 192"/>
                <a:gd name="T39" fmla="*/ 277 h 307"/>
                <a:gd name="T40" fmla="*/ 22 w 192"/>
                <a:gd name="T41" fmla="*/ 257 h 307"/>
                <a:gd name="T42" fmla="*/ 10 w 192"/>
                <a:gd name="T43" fmla="*/ 231 h 307"/>
                <a:gd name="T44" fmla="*/ 2 w 192"/>
                <a:gd name="T45" fmla="*/ 211 h 307"/>
                <a:gd name="T46" fmla="*/ 0 w 192"/>
                <a:gd name="T47" fmla="*/ 197 h 307"/>
                <a:gd name="T48" fmla="*/ 0 w 192"/>
                <a:gd name="T49" fmla="*/ 180 h 307"/>
                <a:gd name="T50" fmla="*/ 2 w 192"/>
                <a:gd name="T51" fmla="*/ 165 h 307"/>
                <a:gd name="T52" fmla="*/ 11 w 192"/>
                <a:gd name="T53" fmla="*/ 145 h 307"/>
                <a:gd name="T54" fmla="*/ 33 w 192"/>
                <a:gd name="T55" fmla="*/ 109 h 307"/>
                <a:gd name="T56" fmla="*/ 48 w 192"/>
                <a:gd name="T57" fmla="*/ 81 h 307"/>
                <a:gd name="T58" fmla="*/ 52 w 192"/>
                <a:gd name="T59" fmla="*/ 62 h 307"/>
                <a:gd name="T60" fmla="*/ 53 w 192"/>
                <a:gd name="T61" fmla="*/ 41 h 307"/>
                <a:gd name="T62" fmla="*/ 55 w 192"/>
                <a:gd name="T63" fmla="*/ 30 h 307"/>
                <a:gd name="T64" fmla="*/ 57 w 192"/>
                <a:gd name="T65" fmla="*/ 26 h 307"/>
                <a:gd name="T66" fmla="*/ 60 w 192"/>
                <a:gd name="T67" fmla="*/ 22 h 307"/>
                <a:gd name="T68" fmla="*/ 44 w 192"/>
                <a:gd name="T69" fmla="*/ 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56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6 w 398"/>
                <a:gd name="T1" fmla="*/ 2 h 518"/>
                <a:gd name="T2" fmla="*/ 95 w 398"/>
                <a:gd name="T3" fmla="*/ 13 h 518"/>
                <a:gd name="T4" fmla="*/ 116 w 398"/>
                <a:gd name="T5" fmla="*/ 23 h 518"/>
                <a:gd name="T6" fmla="*/ 80 w 398"/>
                <a:gd name="T7" fmla="*/ 47 h 518"/>
                <a:gd name="T8" fmla="*/ 64 w 398"/>
                <a:gd name="T9" fmla="*/ 62 h 518"/>
                <a:gd name="T10" fmla="*/ 77 w 398"/>
                <a:gd name="T11" fmla="*/ 69 h 518"/>
                <a:gd name="T12" fmla="*/ 167 w 398"/>
                <a:gd name="T13" fmla="*/ 79 h 518"/>
                <a:gd name="T14" fmla="*/ 210 w 398"/>
                <a:gd name="T15" fmla="*/ 109 h 518"/>
                <a:gd name="T16" fmla="*/ 154 w 398"/>
                <a:gd name="T17" fmla="*/ 127 h 518"/>
                <a:gd name="T18" fmla="*/ 147 w 398"/>
                <a:gd name="T19" fmla="*/ 138 h 518"/>
                <a:gd name="T20" fmla="*/ 191 w 398"/>
                <a:gd name="T21" fmla="*/ 143 h 518"/>
                <a:gd name="T22" fmla="*/ 211 w 398"/>
                <a:gd name="T23" fmla="*/ 156 h 518"/>
                <a:gd name="T24" fmla="*/ 243 w 398"/>
                <a:gd name="T25" fmla="*/ 191 h 518"/>
                <a:gd name="T26" fmla="*/ 258 w 398"/>
                <a:gd name="T27" fmla="*/ 212 h 518"/>
                <a:gd name="T28" fmla="*/ 260 w 398"/>
                <a:gd name="T29" fmla="*/ 237 h 518"/>
                <a:gd name="T30" fmla="*/ 272 w 398"/>
                <a:gd name="T31" fmla="*/ 254 h 518"/>
                <a:gd name="T32" fmla="*/ 286 w 398"/>
                <a:gd name="T33" fmla="*/ 279 h 518"/>
                <a:gd name="T34" fmla="*/ 306 w 398"/>
                <a:gd name="T35" fmla="*/ 297 h 518"/>
                <a:gd name="T36" fmla="*/ 327 w 398"/>
                <a:gd name="T37" fmla="*/ 320 h 518"/>
                <a:gd name="T38" fmla="*/ 346 w 398"/>
                <a:gd name="T39" fmla="*/ 337 h 518"/>
                <a:gd name="T40" fmla="*/ 370 w 398"/>
                <a:gd name="T41" fmla="*/ 341 h 518"/>
                <a:gd name="T42" fmla="*/ 396 w 398"/>
                <a:gd name="T43" fmla="*/ 365 h 518"/>
                <a:gd name="T44" fmla="*/ 395 w 398"/>
                <a:gd name="T45" fmla="*/ 395 h 518"/>
                <a:gd name="T46" fmla="*/ 382 w 398"/>
                <a:gd name="T47" fmla="*/ 404 h 518"/>
                <a:gd name="T48" fmla="*/ 367 w 398"/>
                <a:gd name="T49" fmla="*/ 415 h 518"/>
                <a:gd name="T50" fmla="*/ 368 w 398"/>
                <a:gd name="T51" fmla="*/ 426 h 518"/>
                <a:gd name="T52" fmla="*/ 376 w 398"/>
                <a:gd name="T53" fmla="*/ 443 h 518"/>
                <a:gd name="T54" fmla="*/ 359 w 398"/>
                <a:gd name="T55" fmla="*/ 463 h 518"/>
                <a:gd name="T56" fmla="*/ 146 w 398"/>
                <a:gd name="T57" fmla="*/ 500 h 518"/>
                <a:gd name="T58" fmla="*/ 68 w 398"/>
                <a:gd name="T59" fmla="*/ 508 h 518"/>
                <a:gd name="T60" fmla="*/ 53 w 398"/>
                <a:gd name="T61" fmla="*/ 518 h 518"/>
                <a:gd name="T62" fmla="*/ 58 w 398"/>
                <a:gd name="T63" fmla="*/ 493 h 518"/>
                <a:gd name="T64" fmla="*/ 71 w 398"/>
                <a:gd name="T65" fmla="*/ 476 h 518"/>
                <a:gd name="T66" fmla="*/ 114 w 398"/>
                <a:gd name="T67" fmla="*/ 458 h 518"/>
                <a:gd name="T68" fmla="*/ 172 w 398"/>
                <a:gd name="T69" fmla="*/ 439 h 518"/>
                <a:gd name="T70" fmla="*/ 179 w 398"/>
                <a:gd name="T71" fmla="*/ 426 h 518"/>
                <a:gd name="T72" fmla="*/ 171 w 398"/>
                <a:gd name="T73" fmla="*/ 434 h 518"/>
                <a:gd name="T74" fmla="*/ 111 w 398"/>
                <a:gd name="T75" fmla="*/ 432 h 518"/>
                <a:gd name="T76" fmla="*/ 76 w 398"/>
                <a:gd name="T77" fmla="*/ 420 h 518"/>
                <a:gd name="T78" fmla="*/ 77 w 398"/>
                <a:gd name="T79" fmla="*/ 402 h 518"/>
                <a:gd name="T80" fmla="*/ 95 w 398"/>
                <a:gd name="T81" fmla="*/ 391 h 518"/>
                <a:gd name="T82" fmla="*/ 87 w 398"/>
                <a:gd name="T83" fmla="*/ 352 h 518"/>
                <a:gd name="T84" fmla="*/ 105 w 398"/>
                <a:gd name="T85" fmla="*/ 329 h 518"/>
                <a:gd name="T86" fmla="*/ 154 w 398"/>
                <a:gd name="T87" fmla="*/ 309 h 518"/>
                <a:gd name="T88" fmla="*/ 172 w 398"/>
                <a:gd name="T89" fmla="*/ 291 h 518"/>
                <a:gd name="T90" fmla="*/ 148 w 398"/>
                <a:gd name="T91" fmla="*/ 271 h 518"/>
                <a:gd name="T92" fmla="*/ 139 w 398"/>
                <a:gd name="T93" fmla="*/ 247 h 518"/>
                <a:gd name="T94" fmla="*/ 94 w 398"/>
                <a:gd name="T95" fmla="*/ 239 h 518"/>
                <a:gd name="T96" fmla="*/ 80 w 398"/>
                <a:gd name="T97" fmla="*/ 216 h 518"/>
                <a:gd name="T98" fmla="*/ 90 w 398"/>
                <a:gd name="T99" fmla="*/ 192 h 518"/>
                <a:gd name="T100" fmla="*/ 100 w 398"/>
                <a:gd name="T101" fmla="*/ 168 h 518"/>
                <a:gd name="T102" fmla="*/ 73 w 398"/>
                <a:gd name="T103" fmla="*/ 186 h 518"/>
                <a:gd name="T104" fmla="*/ 22 w 398"/>
                <a:gd name="T105" fmla="*/ 162 h 518"/>
                <a:gd name="T106" fmla="*/ 20 w 398"/>
                <a:gd name="T107" fmla="*/ 142 h 518"/>
                <a:gd name="T108" fmla="*/ 14 w 398"/>
                <a:gd name="T109" fmla="*/ 131 h 518"/>
                <a:gd name="T110" fmla="*/ 20 w 398"/>
                <a:gd name="T111" fmla="*/ 63 h 518"/>
                <a:gd name="T112" fmla="*/ 19 w 398"/>
                <a:gd name="T113" fmla="*/ 49 h 518"/>
                <a:gd name="T114" fmla="*/ 4 w 398"/>
                <a:gd name="T115" fmla="*/ 40 h 518"/>
                <a:gd name="T116" fmla="*/ 20 w 398"/>
                <a:gd name="T117" fmla="*/ 19 h 518"/>
                <a:gd name="T118" fmla="*/ 3 w 398"/>
                <a:gd name="T119" fmla="*/ 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56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56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373 w 2936"/>
                <a:gd name="T1" fmla="*/ 1071 h 1983"/>
                <a:gd name="T2" fmla="*/ 385 w 2936"/>
                <a:gd name="T3" fmla="*/ 1182 h 1983"/>
                <a:gd name="T4" fmla="*/ 478 w 2936"/>
                <a:gd name="T5" fmla="*/ 1358 h 1983"/>
                <a:gd name="T6" fmla="*/ 768 w 2936"/>
                <a:gd name="T7" fmla="*/ 1492 h 1983"/>
                <a:gd name="T8" fmla="*/ 1036 w 2936"/>
                <a:gd name="T9" fmla="*/ 1552 h 1983"/>
                <a:gd name="T10" fmla="*/ 1124 w 2936"/>
                <a:gd name="T11" fmla="*/ 1529 h 1983"/>
                <a:gd name="T12" fmla="*/ 1401 w 2936"/>
                <a:gd name="T13" fmla="*/ 1448 h 1983"/>
                <a:gd name="T14" fmla="*/ 1547 w 2936"/>
                <a:gd name="T15" fmla="*/ 1542 h 1983"/>
                <a:gd name="T16" fmla="*/ 1577 w 2936"/>
                <a:gd name="T17" fmla="*/ 1697 h 1983"/>
                <a:gd name="T18" fmla="*/ 1607 w 2936"/>
                <a:gd name="T19" fmla="*/ 1773 h 1983"/>
                <a:gd name="T20" fmla="*/ 1706 w 2936"/>
                <a:gd name="T21" fmla="*/ 1912 h 1983"/>
                <a:gd name="T22" fmla="*/ 1842 w 2936"/>
                <a:gd name="T23" fmla="*/ 1859 h 1983"/>
                <a:gd name="T24" fmla="*/ 2072 w 2936"/>
                <a:gd name="T25" fmla="*/ 1854 h 1983"/>
                <a:gd name="T26" fmla="*/ 2265 w 2936"/>
                <a:gd name="T27" fmla="*/ 1983 h 1983"/>
                <a:gd name="T28" fmla="*/ 2357 w 2936"/>
                <a:gd name="T29" fmla="*/ 1910 h 1983"/>
                <a:gd name="T30" fmla="*/ 2457 w 2936"/>
                <a:gd name="T31" fmla="*/ 1866 h 1983"/>
                <a:gd name="T32" fmla="*/ 2546 w 2936"/>
                <a:gd name="T33" fmla="*/ 1826 h 1983"/>
                <a:gd name="T34" fmla="*/ 2683 w 2936"/>
                <a:gd name="T35" fmla="*/ 1732 h 1983"/>
                <a:gd name="T36" fmla="*/ 2719 w 2936"/>
                <a:gd name="T37" fmla="*/ 1616 h 1983"/>
                <a:gd name="T38" fmla="*/ 2794 w 2936"/>
                <a:gd name="T39" fmla="*/ 1420 h 1983"/>
                <a:gd name="T40" fmla="*/ 2705 w 2936"/>
                <a:gd name="T41" fmla="*/ 1375 h 1983"/>
                <a:gd name="T42" fmla="*/ 2640 w 2936"/>
                <a:gd name="T43" fmla="*/ 1273 h 1983"/>
                <a:gd name="T44" fmla="*/ 2669 w 2936"/>
                <a:gd name="T45" fmla="*/ 1227 h 1983"/>
                <a:gd name="T46" fmla="*/ 2532 w 2936"/>
                <a:gd name="T47" fmla="*/ 1061 h 1983"/>
                <a:gd name="T48" fmla="*/ 2583 w 2936"/>
                <a:gd name="T49" fmla="*/ 993 h 1983"/>
                <a:gd name="T50" fmla="*/ 2453 w 2936"/>
                <a:gd name="T51" fmla="*/ 962 h 1983"/>
                <a:gd name="T52" fmla="*/ 2333 w 2936"/>
                <a:gd name="T53" fmla="*/ 887 h 1983"/>
                <a:gd name="T54" fmla="*/ 2368 w 2936"/>
                <a:gd name="T55" fmla="*/ 836 h 1983"/>
                <a:gd name="T56" fmla="*/ 2443 w 2936"/>
                <a:gd name="T57" fmla="*/ 756 h 1983"/>
                <a:gd name="T58" fmla="*/ 2496 w 2936"/>
                <a:gd name="T59" fmla="*/ 780 h 1983"/>
                <a:gd name="T60" fmla="*/ 2532 w 2936"/>
                <a:gd name="T61" fmla="*/ 853 h 1983"/>
                <a:gd name="T62" fmla="*/ 2689 w 2936"/>
                <a:gd name="T63" fmla="*/ 763 h 1983"/>
                <a:gd name="T64" fmla="*/ 2828 w 2936"/>
                <a:gd name="T65" fmla="*/ 673 h 1983"/>
                <a:gd name="T66" fmla="*/ 2886 w 2936"/>
                <a:gd name="T67" fmla="*/ 564 h 1983"/>
                <a:gd name="T68" fmla="*/ 2928 w 2936"/>
                <a:gd name="T69" fmla="*/ 494 h 1983"/>
                <a:gd name="T70" fmla="*/ 2893 w 2936"/>
                <a:gd name="T71" fmla="*/ 307 h 1983"/>
                <a:gd name="T72" fmla="*/ 2722 w 2936"/>
                <a:gd name="T73" fmla="*/ 341 h 1983"/>
                <a:gd name="T74" fmla="*/ 2461 w 2936"/>
                <a:gd name="T75" fmla="*/ 205 h 1983"/>
                <a:gd name="T76" fmla="*/ 2300 w 2936"/>
                <a:gd name="T77" fmla="*/ 89 h 1983"/>
                <a:gd name="T78" fmla="*/ 1980 w 2936"/>
                <a:gd name="T79" fmla="*/ 53 h 1983"/>
                <a:gd name="T80" fmla="*/ 2007 w 2936"/>
                <a:gd name="T81" fmla="*/ 155 h 1983"/>
                <a:gd name="T82" fmla="*/ 1952 w 2936"/>
                <a:gd name="T83" fmla="*/ 227 h 1983"/>
                <a:gd name="T84" fmla="*/ 2025 w 2936"/>
                <a:gd name="T85" fmla="*/ 350 h 1983"/>
                <a:gd name="T86" fmla="*/ 2146 w 2936"/>
                <a:gd name="T87" fmla="*/ 370 h 1983"/>
                <a:gd name="T88" fmla="*/ 2041 w 2936"/>
                <a:gd name="T89" fmla="*/ 455 h 1983"/>
                <a:gd name="T90" fmla="*/ 1891 w 2936"/>
                <a:gd name="T91" fmla="*/ 570 h 1983"/>
                <a:gd name="T92" fmla="*/ 1630 w 2936"/>
                <a:gd name="T93" fmla="*/ 713 h 1983"/>
                <a:gd name="T94" fmla="*/ 1228 w 2936"/>
                <a:gd name="T95" fmla="*/ 659 h 1983"/>
                <a:gd name="T96" fmla="*/ 1036 w 2936"/>
                <a:gd name="T97" fmla="*/ 560 h 1983"/>
                <a:gd name="T98" fmla="*/ 752 w 2936"/>
                <a:gd name="T99" fmla="*/ 495 h 1983"/>
                <a:gd name="T100" fmla="*/ 686 w 2936"/>
                <a:gd name="T101" fmla="*/ 379 h 1983"/>
                <a:gd name="T102" fmla="*/ 512 w 2936"/>
                <a:gd name="T103" fmla="*/ 299 h 1983"/>
                <a:gd name="T104" fmla="*/ 430 w 2936"/>
                <a:gd name="T105" fmla="*/ 311 h 1983"/>
                <a:gd name="T106" fmla="*/ 423 w 2936"/>
                <a:gd name="T107" fmla="*/ 388 h 1983"/>
                <a:gd name="T108" fmla="*/ 305 w 2936"/>
                <a:gd name="T109" fmla="*/ 382 h 1983"/>
                <a:gd name="T110" fmla="*/ 227 w 2936"/>
                <a:gd name="T111" fmla="*/ 507 h 1983"/>
                <a:gd name="T112" fmla="*/ 260 w 2936"/>
                <a:gd name="T113" fmla="*/ 595 h 1983"/>
                <a:gd name="T114" fmla="*/ 252 w 2936"/>
                <a:gd name="T115" fmla="*/ 716 h 1983"/>
                <a:gd name="T116" fmla="*/ 118 w 2936"/>
                <a:gd name="T117" fmla="*/ 781 h 1983"/>
                <a:gd name="T118" fmla="*/ 40 w 2936"/>
                <a:gd name="T119" fmla="*/ 894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56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56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426 w 438"/>
                <a:gd name="T1" fmla="*/ 190 h 451"/>
                <a:gd name="T2" fmla="*/ 408 w 438"/>
                <a:gd name="T3" fmla="*/ 128 h 451"/>
                <a:gd name="T4" fmla="*/ 387 w 438"/>
                <a:gd name="T5" fmla="*/ 85 h 451"/>
                <a:gd name="T6" fmla="*/ 367 w 438"/>
                <a:gd name="T7" fmla="*/ 62 h 451"/>
                <a:gd name="T8" fmla="*/ 356 w 438"/>
                <a:gd name="T9" fmla="*/ 58 h 451"/>
                <a:gd name="T10" fmla="*/ 335 w 438"/>
                <a:gd name="T11" fmla="*/ 45 h 451"/>
                <a:gd name="T12" fmla="*/ 314 w 438"/>
                <a:gd name="T13" fmla="*/ 38 h 451"/>
                <a:gd name="T14" fmla="*/ 293 w 438"/>
                <a:gd name="T15" fmla="*/ 38 h 451"/>
                <a:gd name="T16" fmla="*/ 276 w 438"/>
                <a:gd name="T17" fmla="*/ 42 h 451"/>
                <a:gd name="T18" fmla="*/ 251 w 438"/>
                <a:gd name="T19" fmla="*/ 58 h 451"/>
                <a:gd name="T20" fmla="*/ 235 w 438"/>
                <a:gd name="T21" fmla="*/ 67 h 451"/>
                <a:gd name="T22" fmla="*/ 217 w 438"/>
                <a:gd name="T23" fmla="*/ 66 h 451"/>
                <a:gd name="T24" fmla="*/ 174 w 438"/>
                <a:gd name="T25" fmla="*/ 37 h 451"/>
                <a:gd name="T26" fmla="*/ 113 w 438"/>
                <a:gd name="T27" fmla="*/ 0 h 451"/>
                <a:gd name="T28" fmla="*/ 95 w 438"/>
                <a:gd name="T29" fmla="*/ 23 h 451"/>
                <a:gd name="T30" fmla="*/ 93 w 438"/>
                <a:gd name="T31" fmla="*/ 43 h 451"/>
                <a:gd name="T32" fmla="*/ 98 w 438"/>
                <a:gd name="T33" fmla="*/ 52 h 451"/>
                <a:gd name="T34" fmla="*/ 119 w 438"/>
                <a:gd name="T35" fmla="*/ 69 h 451"/>
                <a:gd name="T36" fmla="*/ 99 w 438"/>
                <a:gd name="T37" fmla="*/ 73 h 451"/>
                <a:gd name="T38" fmla="*/ 66 w 438"/>
                <a:gd name="T39" fmla="*/ 93 h 451"/>
                <a:gd name="T40" fmla="*/ 58 w 438"/>
                <a:gd name="T41" fmla="*/ 119 h 451"/>
                <a:gd name="T42" fmla="*/ 45 w 438"/>
                <a:gd name="T43" fmla="*/ 138 h 451"/>
                <a:gd name="T44" fmla="*/ 35 w 438"/>
                <a:gd name="T45" fmla="*/ 156 h 451"/>
                <a:gd name="T46" fmla="*/ 33 w 438"/>
                <a:gd name="T47" fmla="*/ 179 h 451"/>
                <a:gd name="T48" fmla="*/ 7 w 438"/>
                <a:gd name="T49" fmla="*/ 238 h 451"/>
                <a:gd name="T50" fmla="*/ 15 w 438"/>
                <a:gd name="T51" fmla="*/ 246 h 451"/>
                <a:gd name="T52" fmla="*/ 26 w 438"/>
                <a:gd name="T53" fmla="*/ 247 h 451"/>
                <a:gd name="T54" fmla="*/ 33 w 438"/>
                <a:gd name="T55" fmla="*/ 346 h 451"/>
                <a:gd name="T56" fmla="*/ 93 w 438"/>
                <a:gd name="T57" fmla="*/ 353 h 451"/>
                <a:gd name="T58" fmla="*/ 104 w 438"/>
                <a:gd name="T59" fmla="*/ 376 h 451"/>
                <a:gd name="T60" fmla="*/ 89 w 438"/>
                <a:gd name="T61" fmla="*/ 425 h 451"/>
                <a:gd name="T62" fmla="*/ 109 w 438"/>
                <a:gd name="T63" fmla="*/ 447 h 451"/>
                <a:gd name="T64" fmla="*/ 152 w 438"/>
                <a:gd name="T65" fmla="*/ 447 h 451"/>
                <a:gd name="T66" fmla="*/ 205 w 438"/>
                <a:gd name="T67" fmla="*/ 444 h 451"/>
                <a:gd name="T68" fmla="*/ 276 w 438"/>
                <a:gd name="T69" fmla="*/ 446 h 451"/>
                <a:gd name="T70" fmla="*/ 343 w 438"/>
                <a:gd name="T71" fmla="*/ 442 h 451"/>
                <a:gd name="T72" fmla="*/ 372 w 438"/>
                <a:gd name="T73" fmla="*/ 432 h 451"/>
                <a:gd name="T74" fmla="*/ 359 w 438"/>
                <a:gd name="T75" fmla="*/ 413 h 451"/>
                <a:gd name="T76" fmla="*/ 369 w 438"/>
                <a:gd name="T77" fmla="*/ 403 h 451"/>
                <a:gd name="T78" fmla="*/ 372 w 438"/>
                <a:gd name="T79" fmla="*/ 382 h 451"/>
                <a:gd name="T80" fmla="*/ 380 w 438"/>
                <a:gd name="T81" fmla="*/ 367 h 451"/>
                <a:gd name="T82" fmla="*/ 343 w 438"/>
                <a:gd name="T83" fmla="*/ 344 h 451"/>
                <a:gd name="T84" fmla="*/ 325 w 438"/>
                <a:gd name="T85" fmla="*/ 323 h 451"/>
                <a:gd name="T86" fmla="*/ 311 w 438"/>
                <a:gd name="T87" fmla="*/ 294 h 451"/>
                <a:gd name="T88" fmla="*/ 294 w 438"/>
                <a:gd name="T89" fmla="*/ 277 h 451"/>
                <a:gd name="T90" fmla="*/ 314 w 438"/>
                <a:gd name="T91" fmla="*/ 275 h 451"/>
                <a:gd name="T92" fmla="*/ 346 w 438"/>
                <a:gd name="T93" fmla="*/ 271 h 451"/>
                <a:gd name="T94" fmla="*/ 369 w 438"/>
                <a:gd name="T95" fmla="*/ 260 h 451"/>
                <a:gd name="T96" fmla="*/ 407 w 438"/>
                <a:gd name="T97" fmla="*/ 240 h 451"/>
                <a:gd name="T98" fmla="*/ 438 w 438"/>
                <a:gd name="T99" fmla="*/ 23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56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327 w 578"/>
                <a:gd name="T1" fmla="*/ 88 h 524"/>
                <a:gd name="T2" fmla="*/ 312 w 578"/>
                <a:gd name="T3" fmla="*/ 85 h 524"/>
                <a:gd name="T4" fmla="*/ 301 w 578"/>
                <a:gd name="T5" fmla="*/ 79 h 524"/>
                <a:gd name="T6" fmla="*/ 275 w 578"/>
                <a:gd name="T7" fmla="*/ 66 h 524"/>
                <a:gd name="T8" fmla="*/ 251 w 578"/>
                <a:gd name="T9" fmla="*/ 78 h 524"/>
                <a:gd name="T10" fmla="*/ 246 w 578"/>
                <a:gd name="T11" fmla="*/ 105 h 524"/>
                <a:gd name="T12" fmla="*/ 253 w 578"/>
                <a:gd name="T13" fmla="*/ 153 h 524"/>
                <a:gd name="T14" fmla="*/ 270 w 578"/>
                <a:gd name="T15" fmla="*/ 172 h 524"/>
                <a:gd name="T16" fmla="*/ 287 w 578"/>
                <a:gd name="T17" fmla="*/ 178 h 524"/>
                <a:gd name="T18" fmla="*/ 298 w 578"/>
                <a:gd name="T19" fmla="*/ 191 h 524"/>
                <a:gd name="T20" fmla="*/ 351 w 578"/>
                <a:gd name="T21" fmla="*/ 225 h 524"/>
                <a:gd name="T22" fmla="*/ 449 w 578"/>
                <a:gd name="T23" fmla="*/ 309 h 524"/>
                <a:gd name="T24" fmla="*/ 477 w 578"/>
                <a:gd name="T25" fmla="*/ 322 h 524"/>
                <a:gd name="T26" fmla="*/ 504 w 578"/>
                <a:gd name="T27" fmla="*/ 328 h 524"/>
                <a:gd name="T28" fmla="*/ 536 w 578"/>
                <a:gd name="T29" fmla="*/ 356 h 524"/>
                <a:gd name="T30" fmla="*/ 578 w 578"/>
                <a:gd name="T31" fmla="*/ 376 h 524"/>
                <a:gd name="T32" fmla="*/ 565 w 578"/>
                <a:gd name="T33" fmla="*/ 407 h 524"/>
                <a:gd name="T34" fmla="*/ 526 w 578"/>
                <a:gd name="T35" fmla="*/ 383 h 524"/>
                <a:gd name="T36" fmla="*/ 508 w 578"/>
                <a:gd name="T37" fmla="*/ 376 h 524"/>
                <a:gd name="T38" fmla="*/ 498 w 578"/>
                <a:gd name="T39" fmla="*/ 397 h 524"/>
                <a:gd name="T40" fmla="*/ 506 w 578"/>
                <a:gd name="T41" fmla="*/ 426 h 524"/>
                <a:gd name="T42" fmla="*/ 514 w 578"/>
                <a:gd name="T43" fmla="*/ 442 h 524"/>
                <a:gd name="T44" fmla="*/ 500 w 578"/>
                <a:gd name="T45" fmla="*/ 468 h 524"/>
                <a:gd name="T46" fmla="*/ 483 w 578"/>
                <a:gd name="T47" fmla="*/ 505 h 524"/>
                <a:gd name="T48" fmla="*/ 465 w 578"/>
                <a:gd name="T49" fmla="*/ 522 h 524"/>
                <a:gd name="T50" fmla="*/ 436 w 578"/>
                <a:gd name="T51" fmla="*/ 505 h 524"/>
                <a:gd name="T52" fmla="*/ 456 w 578"/>
                <a:gd name="T53" fmla="*/ 484 h 524"/>
                <a:gd name="T54" fmla="*/ 465 w 578"/>
                <a:gd name="T55" fmla="*/ 467 h 524"/>
                <a:gd name="T56" fmla="*/ 461 w 578"/>
                <a:gd name="T57" fmla="*/ 441 h 524"/>
                <a:gd name="T58" fmla="*/ 427 w 578"/>
                <a:gd name="T59" fmla="*/ 395 h 524"/>
                <a:gd name="T60" fmla="*/ 385 w 578"/>
                <a:gd name="T61" fmla="*/ 369 h 524"/>
                <a:gd name="T62" fmla="*/ 355 w 578"/>
                <a:gd name="T63" fmla="*/ 356 h 524"/>
                <a:gd name="T64" fmla="*/ 318 w 578"/>
                <a:gd name="T65" fmla="*/ 330 h 524"/>
                <a:gd name="T66" fmla="*/ 268 w 578"/>
                <a:gd name="T67" fmla="*/ 315 h 524"/>
                <a:gd name="T68" fmla="*/ 218 w 578"/>
                <a:gd name="T69" fmla="*/ 285 h 524"/>
                <a:gd name="T70" fmla="*/ 162 w 578"/>
                <a:gd name="T71" fmla="*/ 229 h 524"/>
                <a:gd name="T72" fmla="*/ 126 w 578"/>
                <a:gd name="T73" fmla="*/ 168 h 524"/>
                <a:gd name="T74" fmla="*/ 77 w 578"/>
                <a:gd name="T75" fmla="*/ 154 h 524"/>
                <a:gd name="T76" fmla="*/ 51 w 578"/>
                <a:gd name="T77" fmla="*/ 157 h 524"/>
                <a:gd name="T78" fmla="*/ 15 w 578"/>
                <a:gd name="T79" fmla="*/ 165 h 524"/>
                <a:gd name="T80" fmla="*/ 3 w 578"/>
                <a:gd name="T81" fmla="*/ 133 h 524"/>
                <a:gd name="T82" fmla="*/ 1 w 578"/>
                <a:gd name="T83" fmla="*/ 93 h 524"/>
                <a:gd name="T84" fmla="*/ 6 w 578"/>
                <a:gd name="T85" fmla="*/ 49 h 524"/>
                <a:gd name="T86" fmla="*/ 45 w 578"/>
                <a:gd name="T87" fmla="*/ 41 h 524"/>
                <a:gd name="T88" fmla="*/ 68 w 578"/>
                <a:gd name="T89" fmla="*/ 33 h 524"/>
                <a:gd name="T90" fmla="*/ 83 w 578"/>
                <a:gd name="T91" fmla="*/ 48 h 524"/>
                <a:gd name="T92" fmla="*/ 104 w 578"/>
                <a:gd name="T93" fmla="*/ 44 h 524"/>
                <a:gd name="T94" fmla="*/ 149 w 578"/>
                <a:gd name="T95" fmla="*/ 16 h 524"/>
                <a:gd name="T96" fmla="*/ 239 w 578"/>
                <a:gd name="T97" fmla="*/ 0 h 524"/>
                <a:gd name="T98" fmla="*/ 257 w 578"/>
                <a:gd name="T99" fmla="*/ 13 h 524"/>
                <a:gd name="T100" fmla="*/ 332 w 578"/>
                <a:gd name="T101" fmla="*/ 19 h 524"/>
                <a:gd name="T102" fmla="*/ 322 w 578"/>
                <a:gd name="T103" fmla="*/ 65 h 524"/>
                <a:gd name="T104" fmla="*/ 325 w 578"/>
                <a:gd name="T105" fmla="*/ 9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56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37 h 160"/>
                <a:gd name="T2" fmla="*/ 6 w 79"/>
                <a:gd name="T3" fmla="*/ 37 h 160"/>
                <a:gd name="T4" fmla="*/ 11 w 79"/>
                <a:gd name="T5" fmla="*/ 36 h 160"/>
                <a:gd name="T6" fmla="*/ 16 w 79"/>
                <a:gd name="T7" fmla="*/ 35 h 160"/>
                <a:gd name="T8" fmla="*/ 19 w 79"/>
                <a:gd name="T9" fmla="*/ 33 h 160"/>
                <a:gd name="T10" fmla="*/ 26 w 79"/>
                <a:gd name="T11" fmla="*/ 28 h 160"/>
                <a:gd name="T12" fmla="*/ 31 w 79"/>
                <a:gd name="T13" fmla="*/ 22 h 160"/>
                <a:gd name="T14" fmla="*/ 37 w 79"/>
                <a:gd name="T15" fmla="*/ 16 h 160"/>
                <a:gd name="T16" fmla="*/ 41 w 79"/>
                <a:gd name="T17" fmla="*/ 10 h 160"/>
                <a:gd name="T18" fmla="*/ 46 w 79"/>
                <a:gd name="T19" fmla="*/ 5 h 160"/>
                <a:gd name="T20" fmla="*/ 53 w 79"/>
                <a:gd name="T21" fmla="*/ 0 h 160"/>
                <a:gd name="T22" fmla="*/ 57 w 79"/>
                <a:gd name="T23" fmla="*/ 3 h 160"/>
                <a:gd name="T24" fmla="*/ 62 w 79"/>
                <a:gd name="T25" fmla="*/ 7 h 160"/>
                <a:gd name="T26" fmla="*/ 64 w 79"/>
                <a:gd name="T27" fmla="*/ 10 h 160"/>
                <a:gd name="T28" fmla="*/ 66 w 79"/>
                <a:gd name="T29" fmla="*/ 14 h 160"/>
                <a:gd name="T30" fmla="*/ 69 w 79"/>
                <a:gd name="T31" fmla="*/ 22 h 160"/>
                <a:gd name="T32" fmla="*/ 72 w 79"/>
                <a:gd name="T33" fmla="*/ 32 h 160"/>
                <a:gd name="T34" fmla="*/ 73 w 79"/>
                <a:gd name="T35" fmla="*/ 40 h 160"/>
                <a:gd name="T36" fmla="*/ 74 w 79"/>
                <a:gd name="T37" fmla="*/ 49 h 160"/>
                <a:gd name="T38" fmla="*/ 76 w 79"/>
                <a:gd name="T39" fmla="*/ 58 h 160"/>
                <a:gd name="T40" fmla="*/ 79 w 79"/>
                <a:gd name="T41" fmla="*/ 67 h 160"/>
                <a:gd name="T42" fmla="*/ 79 w 79"/>
                <a:gd name="T43" fmla="*/ 98 h 160"/>
                <a:gd name="T44" fmla="*/ 68 w 79"/>
                <a:gd name="T45" fmla="*/ 115 h 160"/>
                <a:gd name="T46" fmla="*/ 59 w 79"/>
                <a:gd name="T47" fmla="*/ 129 h 160"/>
                <a:gd name="T48" fmla="*/ 53 w 79"/>
                <a:gd name="T49" fmla="*/ 136 h 160"/>
                <a:gd name="T50" fmla="*/ 50 w 79"/>
                <a:gd name="T51" fmla="*/ 144 h 160"/>
                <a:gd name="T52" fmla="*/ 48 w 79"/>
                <a:gd name="T53" fmla="*/ 151 h 160"/>
                <a:gd name="T54" fmla="*/ 46 w 79"/>
                <a:gd name="T55" fmla="*/ 160 h 160"/>
                <a:gd name="T56" fmla="*/ 40 w 79"/>
                <a:gd name="T57" fmla="*/ 155 h 160"/>
                <a:gd name="T58" fmla="*/ 33 w 79"/>
                <a:gd name="T59" fmla="*/ 150 h 160"/>
                <a:gd name="T60" fmla="*/ 28 w 79"/>
                <a:gd name="T61" fmla="*/ 144 h 160"/>
                <a:gd name="T62" fmla="*/ 22 w 79"/>
                <a:gd name="T63" fmla="*/ 137 h 160"/>
                <a:gd name="T64" fmla="*/ 18 w 79"/>
                <a:gd name="T65" fmla="*/ 130 h 160"/>
                <a:gd name="T66" fmla="*/ 15 w 79"/>
                <a:gd name="T67" fmla="*/ 123 h 160"/>
                <a:gd name="T68" fmla="*/ 11 w 79"/>
                <a:gd name="T69" fmla="*/ 115 h 160"/>
                <a:gd name="T70" fmla="*/ 8 w 79"/>
                <a:gd name="T71" fmla="*/ 108 h 160"/>
                <a:gd name="T72" fmla="*/ 4 w 79"/>
                <a:gd name="T73" fmla="*/ 91 h 160"/>
                <a:gd name="T74" fmla="*/ 1 w 79"/>
                <a:gd name="T75" fmla="*/ 73 h 160"/>
                <a:gd name="T76" fmla="*/ 0 w 79"/>
                <a:gd name="T77" fmla="*/ 55 h 160"/>
                <a:gd name="T78" fmla="*/ 0 w 79"/>
                <a:gd name="T79" fmla="*/ 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0" name="Group 569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  <a:solidFill>
              <a:srgbClr val="00B0F0"/>
            </a:solidFill>
          </p:grpSpPr>
          <p:sp>
            <p:nvSpPr>
              <p:cNvPr id="1100" name="Freeform 1099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1100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1" name="Freeform 57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725 w 7049"/>
                <a:gd name="T1" fmla="*/ 1733 h 2048"/>
                <a:gd name="T2" fmla="*/ 1070 w 7049"/>
                <a:gd name="T3" fmla="*/ 1937 h 2048"/>
                <a:gd name="T4" fmla="*/ 1212 w 7049"/>
                <a:gd name="T5" fmla="*/ 1814 h 2048"/>
                <a:gd name="T6" fmla="*/ 1674 w 7049"/>
                <a:gd name="T7" fmla="*/ 1469 h 2048"/>
                <a:gd name="T8" fmla="*/ 2618 w 7049"/>
                <a:gd name="T9" fmla="*/ 1315 h 2048"/>
                <a:gd name="T10" fmla="*/ 3350 w 7049"/>
                <a:gd name="T11" fmla="*/ 1494 h 2048"/>
                <a:gd name="T12" fmla="*/ 3676 w 7049"/>
                <a:gd name="T13" fmla="*/ 1438 h 2048"/>
                <a:gd name="T14" fmla="*/ 4136 w 7049"/>
                <a:gd name="T15" fmla="*/ 1492 h 2048"/>
                <a:gd name="T16" fmla="*/ 4577 w 7049"/>
                <a:gd name="T17" fmla="*/ 1509 h 2048"/>
                <a:gd name="T18" fmla="*/ 4759 w 7049"/>
                <a:gd name="T19" fmla="*/ 1372 h 2048"/>
                <a:gd name="T20" fmla="*/ 5156 w 7049"/>
                <a:gd name="T21" fmla="*/ 1476 h 2048"/>
                <a:gd name="T22" fmla="*/ 5614 w 7049"/>
                <a:gd name="T23" fmla="*/ 1598 h 2048"/>
                <a:gd name="T24" fmla="*/ 5604 w 7049"/>
                <a:gd name="T25" fmla="*/ 1844 h 2048"/>
                <a:gd name="T26" fmla="*/ 5853 w 7049"/>
                <a:gd name="T27" fmla="*/ 1612 h 2048"/>
                <a:gd name="T28" fmla="*/ 5570 w 7049"/>
                <a:gd name="T29" fmla="*/ 1256 h 2048"/>
                <a:gd name="T30" fmla="*/ 5331 w 7049"/>
                <a:gd name="T31" fmla="*/ 1147 h 2048"/>
                <a:gd name="T32" fmla="*/ 5857 w 7049"/>
                <a:gd name="T33" fmla="*/ 982 h 2048"/>
                <a:gd name="T34" fmla="*/ 5974 w 7049"/>
                <a:gd name="T35" fmla="*/ 822 h 2048"/>
                <a:gd name="T36" fmla="*/ 6132 w 7049"/>
                <a:gd name="T37" fmla="*/ 761 h 2048"/>
                <a:gd name="T38" fmla="*/ 6195 w 7049"/>
                <a:gd name="T39" fmla="*/ 974 h 2048"/>
                <a:gd name="T40" fmla="*/ 6352 w 7049"/>
                <a:gd name="T41" fmla="*/ 1251 h 2048"/>
                <a:gd name="T42" fmla="*/ 6575 w 7049"/>
                <a:gd name="T43" fmla="*/ 1410 h 2048"/>
                <a:gd name="T44" fmla="*/ 6566 w 7049"/>
                <a:gd name="T45" fmla="*/ 1214 h 2048"/>
                <a:gd name="T46" fmla="*/ 6373 w 7049"/>
                <a:gd name="T47" fmla="*/ 1037 h 2048"/>
                <a:gd name="T48" fmla="*/ 6547 w 7049"/>
                <a:gd name="T49" fmla="*/ 885 h 2048"/>
                <a:gd name="T50" fmla="*/ 6801 w 7049"/>
                <a:gd name="T51" fmla="*/ 784 h 2048"/>
                <a:gd name="T52" fmla="*/ 6628 w 7049"/>
                <a:gd name="T53" fmla="*/ 618 h 2048"/>
                <a:gd name="T54" fmla="*/ 6799 w 7049"/>
                <a:gd name="T55" fmla="*/ 636 h 2048"/>
                <a:gd name="T56" fmla="*/ 6861 w 7049"/>
                <a:gd name="T57" fmla="*/ 543 h 2048"/>
                <a:gd name="T58" fmla="*/ 6500 w 7049"/>
                <a:gd name="T59" fmla="*/ 462 h 2048"/>
                <a:gd name="T60" fmla="*/ 5843 w 7049"/>
                <a:gd name="T61" fmla="*/ 410 h 2048"/>
                <a:gd name="T62" fmla="*/ 5693 w 7049"/>
                <a:gd name="T63" fmla="*/ 415 h 2048"/>
                <a:gd name="T64" fmla="*/ 4991 w 7049"/>
                <a:gd name="T65" fmla="*/ 351 h 2048"/>
                <a:gd name="T66" fmla="*/ 4728 w 7049"/>
                <a:gd name="T67" fmla="*/ 290 h 2048"/>
                <a:gd name="T68" fmla="*/ 4412 w 7049"/>
                <a:gd name="T69" fmla="*/ 290 h 2048"/>
                <a:gd name="T70" fmla="*/ 4009 w 7049"/>
                <a:gd name="T71" fmla="*/ 318 h 2048"/>
                <a:gd name="T72" fmla="*/ 3574 w 7049"/>
                <a:gd name="T73" fmla="*/ 261 h 2048"/>
                <a:gd name="T74" fmla="*/ 3290 w 7049"/>
                <a:gd name="T75" fmla="*/ 244 h 2048"/>
                <a:gd name="T76" fmla="*/ 3008 w 7049"/>
                <a:gd name="T77" fmla="*/ 235 h 2048"/>
                <a:gd name="T78" fmla="*/ 2724 w 7049"/>
                <a:gd name="T79" fmla="*/ 58 h 2048"/>
                <a:gd name="T80" fmla="*/ 2617 w 7049"/>
                <a:gd name="T81" fmla="*/ 140 h 2048"/>
                <a:gd name="T82" fmla="*/ 2134 w 7049"/>
                <a:gd name="T83" fmla="*/ 167 h 2048"/>
                <a:gd name="T84" fmla="*/ 2159 w 7049"/>
                <a:gd name="T85" fmla="*/ 200 h 2048"/>
                <a:gd name="T86" fmla="*/ 2198 w 7049"/>
                <a:gd name="T87" fmla="*/ 342 h 2048"/>
                <a:gd name="T88" fmla="*/ 1933 w 7049"/>
                <a:gd name="T89" fmla="*/ 256 h 2048"/>
                <a:gd name="T90" fmla="*/ 1787 w 7049"/>
                <a:gd name="T91" fmla="*/ 273 h 2048"/>
                <a:gd name="T92" fmla="*/ 1917 w 7049"/>
                <a:gd name="T93" fmla="*/ 446 h 2048"/>
                <a:gd name="T94" fmla="*/ 2076 w 7049"/>
                <a:gd name="T95" fmla="*/ 529 h 2048"/>
                <a:gd name="T96" fmla="*/ 1883 w 7049"/>
                <a:gd name="T97" fmla="*/ 593 h 2048"/>
                <a:gd name="T98" fmla="*/ 1832 w 7049"/>
                <a:gd name="T99" fmla="*/ 464 h 2048"/>
                <a:gd name="T100" fmla="*/ 1621 w 7049"/>
                <a:gd name="T101" fmla="*/ 231 h 2048"/>
                <a:gd name="T102" fmla="*/ 1623 w 7049"/>
                <a:gd name="T103" fmla="*/ 451 h 2048"/>
                <a:gd name="T104" fmla="*/ 1238 w 7049"/>
                <a:gd name="T105" fmla="*/ 397 h 2048"/>
                <a:gd name="T106" fmla="*/ 1198 w 7049"/>
                <a:gd name="T107" fmla="*/ 477 h 2048"/>
                <a:gd name="T108" fmla="*/ 908 w 7049"/>
                <a:gd name="T109" fmla="*/ 500 h 2048"/>
                <a:gd name="T110" fmla="*/ 692 w 7049"/>
                <a:gd name="T111" fmla="*/ 483 h 2048"/>
                <a:gd name="T112" fmla="*/ 602 w 7049"/>
                <a:gd name="T113" fmla="*/ 585 h 2048"/>
                <a:gd name="T114" fmla="*/ 407 w 7049"/>
                <a:gd name="T115" fmla="*/ 739 h 2048"/>
                <a:gd name="T116" fmla="*/ 390 w 7049"/>
                <a:gd name="T117" fmla="*/ 612 h 2048"/>
                <a:gd name="T118" fmla="*/ 150 w 7049"/>
                <a:gd name="T119" fmla="*/ 440 h 2048"/>
                <a:gd name="T120" fmla="*/ 71 w 7049"/>
                <a:gd name="T121" fmla="*/ 605 h 2048"/>
                <a:gd name="T122" fmla="*/ 112 w 7049"/>
                <a:gd name="T123" fmla="*/ 9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57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406 w 647"/>
                <a:gd name="T1" fmla="*/ 27 h 470"/>
                <a:gd name="T2" fmla="*/ 428 w 647"/>
                <a:gd name="T3" fmla="*/ 45 h 470"/>
                <a:gd name="T4" fmla="*/ 458 w 647"/>
                <a:gd name="T5" fmla="*/ 60 h 470"/>
                <a:gd name="T6" fmla="*/ 512 w 647"/>
                <a:gd name="T7" fmla="*/ 78 h 470"/>
                <a:gd name="T8" fmla="*/ 538 w 647"/>
                <a:gd name="T9" fmla="*/ 81 h 470"/>
                <a:gd name="T10" fmla="*/ 562 w 647"/>
                <a:gd name="T11" fmla="*/ 99 h 470"/>
                <a:gd name="T12" fmla="*/ 567 w 647"/>
                <a:gd name="T13" fmla="*/ 97 h 470"/>
                <a:gd name="T14" fmla="*/ 575 w 647"/>
                <a:gd name="T15" fmla="*/ 85 h 470"/>
                <a:gd name="T16" fmla="*/ 583 w 647"/>
                <a:gd name="T17" fmla="*/ 78 h 470"/>
                <a:gd name="T18" fmla="*/ 603 w 647"/>
                <a:gd name="T19" fmla="*/ 80 h 470"/>
                <a:gd name="T20" fmla="*/ 624 w 647"/>
                <a:gd name="T21" fmla="*/ 79 h 470"/>
                <a:gd name="T22" fmla="*/ 640 w 647"/>
                <a:gd name="T23" fmla="*/ 84 h 470"/>
                <a:gd name="T24" fmla="*/ 646 w 647"/>
                <a:gd name="T25" fmla="*/ 103 h 470"/>
                <a:gd name="T26" fmla="*/ 646 w 647"/>
                <a:gd name="T27" fmla="*/ 123 h 470"/>
                <a:gd name="T28" fmla="*/ 618 w 647"/>
                <a:gd name="T29" fmla="*/ 131 h 470"/>
                <a:gd name="T30" fmla="*/ 586 w 647"/>
                <a:gd name="T31" fmla="*/ 146 h 470"/>
                <a:gd name="T32" fmla="*/ 560 w 647"/>
                <a:gd name="T33" fmla="*/ 165 h 470"/>
                <a:gd name="T34" fmla="*/ 504 w 647"/>
                <a:gd name="T35" fmla="*/ 214 h 470"/>
                <a:gd name="T36" fmla="*/ 489 w 647"/>
                <a:gd name="T37" fmla="*/ 227 h 470"/>
                <a:gd name="T38" fmla="*/ 474 w 647"/>
                <a:gd name="T39" fmla="*/ 254 h 470"/>
                <a:gd name="T40" fmla="*/ 473 w 647"/>
                <a:gd name="T41" fmla="*/ 282 h 470"/>
                <a:gd name="T42" fmla="*/ 473 w 647"/>
                <a:gd name="T43" fmla="*/ 311 h 470"/>
                <a:gd name="T44" fmla="*/ 463 w 647"/>
                <a:gd name="T45" fmla="*/ 340 h 470"/>
                <a:gd name="T46" fmla="*/ 450 w 647"/>
                <a:gd name="T47" fmla="*/ 354 h 470"/>
                <a:gd name="T48" fmla="*/ 411 w 647"/>
                <a:gd name="T49" fmla="*/ 384 h 470"/>
                <a:gd name="T50" fmla="*/ 383 w 647"/>
                <a:gd name="T51" fmla="*/ 411 h 470"/>
                <a:gd name="T52" fmla="*/ 374 w 647"/>
                <a:gd name="T53" fmla="*/ 425 h 470"/>
                <a:gd name="T54" fmla="*/ 369 w 647"/>
                <a:gd name="T55" fmla="*/ 432 h 470"/>
                <a:gd name="T56" fmla="*/ 310 w 647"/>
                <a:gd name="T57" fmla="*/ 429 h 470"/>
                <a:gd name="T58" fmla="*/ 257 w 647"/>
                <a:gd name="T59" fmla="*/ 434 h 470"/>
                <a:gd name="T60" fmla="*/ 224 w 647"/>
                <a:gd name="T61" fmla="*/ 446 h 470"/>
                <a:gd name="T62" fmla="*/ 193 w 647"/>
                <a:gd name="T63" fmla="*/ 467 h 470"/>
                <a:gd name="T64" fmla="*/ 179 w 647"/>
                <a:gd name="T65" fmla="*/ 469 h 470"/>
                <a:gd name="T66" fmla="*/ 169 w 647"/>
                <a:gd name="T67" fmla="*/ 461 h 470"/>
                <a:gd name="T68" fmla="*/ 153 w 647"/>
                <a:gd name="T69" fmla="*/ 432 h 470"/>
                <a:gd name="T70" fmla="*/ 140 w 647"/>
                <a:gd name="T71" fmla="*/ 414 h 470"/>
                <a:gd name="T72" fmla="*/ 122 w 647"/>
                <a:gd name="T73" fmla="*/ 400 h 470"/>
                <a:gd name="T74" fmla="*/ 114 w 647"/>
                <a:gd name="T75" fmla="*/ 379 h 470"/>
                <a:gd name="T76" fmla="*/ 126 w 647"/>
                <a:gd name="T77" fmla="*/ 336 h 470"/>
                <a:gd name="T78" fmla="*/ 127 w 647"/>
                <a:gd name="T79" fmla="*/ 267 h 470"/>
                <a:gd name="T80" fmla="*/ 147 w 647"/>
                <a:gd name="T81" fmla="*/ 206 h 470"/>
                <a:gd name="T82" fmla="*/ 168 w 647"/>
                <a:gd name="T83" fmla="*/ 149 h 470"/>
                <a:gd name="T84" fmla="*/ 172 w 647"/>
                <a:gd name="T85" fmla="*/ 131 h 470"/>
                <a:gd name="T86" fmla="*/ 116 w 647"/>
                <a:gd name="T87" fmla="*/ 123 h 470"/>
                <a:gd name="T88" fmla="*/ 62 w 647"/>
                <a:gd name="T89" fmla="*/ 109 h 470"/>
                <a:gd name="T90" fmla="*/ 17 w 647"/>
                <a:gd name="T91" fmla="*/ 93 h 470"/>
                <a:gd name="T92" fmla="*/ 0 w 647"/>
                <a:gd name="T93" fmla="*/ 38 h 470"/>
                <a:gd name="T94" fmla="*/ 23 w 647"/>
                <a:gd name="T95" fmla="*/ 34 h 470"/>
                <a:gd name="T96" fmla="*/ 51 w 647"/>
                <a:gd name="T97" fmla="*/ 20 h 470"/>
                <a:gd name="T98" fmla="*/ 73 w 647"/>
                <a:gd name="T99" fmla="*/ 4 h 470"/>
                <a:gd name="T100" fmla="*/ 86 w 647"/>
                <a:gd name="T101" fmla="*/ 0 h 470"/>
                <a:gd name="T102" fmla="*/ 132 w 647"/>
                <a:gd name="T103" fmla="*/ 7 h 470"/>
                <a:gd name="T104" fmla="*/ 171 w 647"/>
                <a:gd name="T105" fmla="*/ 17 h 470"/>
                <a:gd name="T106" fmla="*/ 209 w 647"/>
                <a:gd name="T107" fmla="*/ 20 h 470"/>
                <a:gd name="T108" fmla="*/ 235 w 647"/>
                <a:gd name="T109" fmla="*/ 29 h 470"/>
                <a:gd name="T110" fmla="*/ 258 w 647"/>
                <a:gd name="T111" fmla="*/ 37 h 470"/>
                <a:gd name="T112" fmla="*/ 385 w 647"/>
                <a:gd name="T113" fmla="*/ 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57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379 w 479"/>
                <a:gd name="T1" fmla="*/ 357 h 868"/>
                <a:gd name="T2" fmla="*/ 333 w 479"/>
                <a:gd name="T3" fmla="*/ 370 h 868"/>
                <a:gd name="T4" fmla="*/ 314 w 479"/>
                <a:gd name="T5" fmla="*/ 390 h 868"/>
                <a:gd name="T6" fmla="*/ 316 w 479"/>
                <a:gd name="T7" fmla="*/ 428 h 868"/>
                <a:gd name="T8" fmla="*/ 352 w 479"/>
                <a:gd name="T9" fmla="*/ 492 h 868"/>
                <a:gd name="T10" fmla="*/ 359 w 479"/>
                <a:gd name="T11" fmla="*/ 530 h 868"/>
                <a:gd name="T12" fmla="*/ 366 w 479"/>
                <a:gd name="T13" fmla="*/ 555 h 868"/>
                <a:gd name="T14" fmla="*/ 323 w 479"/>
                <a:gd name="T15" fmla="*/ 526 h 868"/>
                <a:gd name="T16" fmla="*/ 309 w 479"/>
                <a:gd name="T17" fmla="*/ 492 h 868"/>
                <a:gd name="T18" fmla="*/ 269 w 479"/>
                <a:gd name="T19" fmla="*/ 467 h 868"/>
                <a:gd name="T20" fmla="*/ 210 w 479"/>
                <a:gd name="T21" fmla="*/ 439 h 868"/>
                <a:gd name="T22" fmla="*/ 193 w 479"/>
                <a:gd name="T23" fmla="*/ 406 h 868"/>
                <a:gd name="T24" fmla="*/ 156 w 479"/>
                <a:gd name="T25" fmla="*/ 477 h 868"/>
                <a:gd name="T26" fmla="*/ 156 w 479"/>
                <a:gd name="T27" fmla="*/ 524 h 868"/>
                <a:gd name="T28" fmla="*/ 132 w 479"/>
                <a:gd name="T29" fmla="*/ 575 h 868"/>
                <a:gd name="T30" fmla="*/ 128 w 479"/>
                <a:gd name="T31" fmla="*/ 621 h 868"/>
                <a:gd name="T32" fmla="*/ 154 w 479"/>
                <a:gd name="T33" fmla="*/ 650 h 868"/>
                <a:gd name="T34" fmla="*/ 175 w 479"/>
                <a:gd name="T35" fmla="*/ 685 h 868"/>
                <a:gd name="T36" fmla="*/ 185 w 479"/>
                <a:gd name="T37" fmla="*/ 730 h 868"/>
                <a:gd name="T38" fmla="*/ 226 w 479"/>
                <a:gd name="T39" fmla="*/ 780 h 868"/>
                <a:gd name="T40" fmla="*/ 281 w 479"/>
                <a:gd name="T41" fmla="*/ 825 h 868"/>
                <a:gd name="T42" fmla="*/ 340 w 479"/>
                <a:gd name="T43" fmla="*/ 850 h 868"/>
                <a:gd name="T44" fmla="*/ 298 w 479"/>
                <a:gd name="T45" fmla="*/ 867 h 868"/>
                <a:gd name="T46" fmla="*/ 269 w 479"/>
                <a:gd name="T47" fmla="*/ 864 h 868"/>
                <a:gd name="T48" fmla="*/ 229 w 479"/>
                <a:gd name="T49" fmla="*/ 841 h 868"/>
                <a:gd name="T50" fmla="*/ 200 w 479"/>
                <a:gd name="T51" fmla="*/ 823 h 868"/>
                <a:gd name="T52" fmla="*/ 137 w 479"/>
                <a:gd name="T53" fmla="*/ 759 h 868"/>
                <a:gd name="T54" fmla="*/ 83 w 479"/>
                <a:gd name="T55" fmla="*/ 730 h 868"/>
                <a:gd name="T56" fmla="*/ 74 w 479"/>
                <a:gd name="T57" fmla="*/ 688 h 868"/>
                <a:gd name="T58" fmla="*/ 80 w 479"/>
                <a:gd name="T59" fmla="*/ 653 h 868"/>
                <a:gd name="T60" fmla="*/ 88 w 479"/>
                <a:gd name="T61" fmla="*/ 617 h 868"/>
                <a:gd name="T62" fmla="*/ 120 w 479"/>
                <a:gd name="T63" fmla="*/ 498 h 868"/>
                <a:gd name="T64" fmla="*/ 108 w 479"/>
                <a:gd name="T65" fmla="*/ 404 h 868"/>
                <a:gd name="T66" fmla="*/ 62 w 479"/>
                <a:gd name="T67" fmla="*/ 319 h 868"/>
                <a:gd name="T68" fmla="*/ 64 w 479"/>
                <a:gd name="T69" fmla="*/ 285 h 868"/>
                <a:gd name="T70" fmla="*/ 74 w 479"/>
                <a:gd name="T71" fmla="*/ 265 h 868"/>
                <a:gd name="T72" fmla="*/ 56 w 479"/>
                <a:gd name="T73" fmla="*/ 202 h 868"/>
                <a:gd name="T74" fmla="*/ 23 w 479"/>
                <a:gd name="T75" fmla="*/ 158 h 868"/>
                <a:gd name="T76" fmla="*/ 1 w 479"/>
                <a:gd name="T77" fmla="*/ 102 h 868"/>
                <a:gd name="T78" fmla="*/ 11 w 479"/>
                <a:gd name="T79" fmla="*/ 44 h 868"/>
                <a:gd name="T80" fmla="*/ 49 w 479"/>
                <a:gd name="T81" fmla="*/ 16 h 868"/>
                <a:gd name="T82" fmla="*/ 120 w 479"/>
                <a:gd name="T83" fmla="*/ 0 h 868"/>
                <a:gd name="T84" fmla="*/ 156 w 479"/>
                <a:gd name="T85" fmla="*/ 28 h 868"/>
                <a:gd name="T86" fmla="*/ 179 w 479"/>
                <a:gd name="T87" fmla="*/ 36 h 868"/>
                <a:gd name="T88" fmla="*/ 197 w 479"/>
                <a:gd name="T89" fmla="*/ 136 h 868"/>
                <a:gd name="T90" fmla="*/ 213 w 479"/>
                <a:gd name="T91" fmla="*/ 166 h 868"/>
                <a:gd name="T92" fmla="*/ 231 w 479"/>
                <a:gd name="T93" fmla="*/ 155 h 868"/>
                <a:gd name="T94" fmla="*/ 258 w 479"/>
                <a:gd name="T95" fmla="*/ 126 h 868"/>
                <a:gd name="T96" fmla="*/ 281 w 479"/>
                <a:gd name="T97" fmla="*/ 141 h 868"/>
                <a:gd name="T98" fmla="*/ 298 w 479"/>
                <a:gd name="T99" fmla="*/ 136 h 868"/>
                <a:gd name="T100" fmla="*/ 316 w 479"/>
                <a:gd name="T101" fmla="*/ 108 h 868"/>
                <a:gd name="T102" fmla="*/ 346 w 479"/>
                <a:gd name="T103" fmla="*/ 108 h 868"/>
                <a:gd name="T104" fmla="*/ 387 w 479"/>
                <a:gd name="T105" fmla="*/ 157 h 868"/>
                <a:gd name="T106" fmla="*/ 454 w 479"/>
                <a:gd name="T107" fmla="*/ 246 h 868"/>
                <a:gd name="T108" fmla="*/ 478 w 479"/>
                <a:gd name="T109" fmla="*/ 307 h 868"/>
                <a:gd name="T110" fmla="*/ 468 w 479"/>
                <a:gd name="T111" fmla="*/ 33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57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26" descr="Horizontal dunkel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57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9 h 24"/>
                <a:gd name="T4" fmla="*/ 1 w 6"/>
                <a:gd name="T5" fmla="*/ 14 h 24"/>
                <a:gd name="T6" fmla="*/ 3 w 6"/>
                <a:gd name="T7" fmla="*/ 8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57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4 h 67"/>
                <a:gd name="T2" fmla="*/ 0 w 47"/>
                <a:gd name="T3" fmla="*/ 30 h 67"/>
                <a:gd name="T4" fmla="*/ 2 w 47"/>
                <a:gd name="T5" fmla="*/ 36 h 67"/>
                <a:gd name="T6" fmla="*/ 3 w 47"/>
                <a:gd name="T7" fmla="*/ 42 h 67"/>
                <a:gd name="T8" fmla="*/ 5 w 47"/>
                <a:gd name="T9" fmla="*/ 47 h 67"/>
                <a:gd name="T10" fmla="*/ 9 w 47"/>
                <a:gd name="T11" fmla="*/ 58 h 67"/>
                <a:gd name="T12" fmla="*/ 14 w 47"/>
                <a:gd name="T13" fmla="*/ 67 h 67"/>
                <a:gd name="T14" fmla="*/ 47 w 47"/>
                <a:gd name="T15" fmla="*/ 67 h 67"/>
                <a:gd name="T16" fmla="*/ 47 w 47"/>
                <a:gd name="T17" fmla="*/ 0 h 67"/>
                <a:gd name="T18" fmla="*/ 36 w 47"/>
                <a:gd name="T19" fmla="*/ 2 h 67"/>
                <a:gd name="T20" fmla="*/ 26 w 47"/>
                <a:gd name="T21" fmla="*/ 4 h 67"/>
                <a:gd name="T22" fmla="*/ 18 w 47"/>
                <a:gd name="T23" fmla="*/ 7 h 67"/>
                <a:gd name="T24" fmla="*/ 11 w 47"/>
                <a:gd name="T25" fmla="*/ 9 h 67"/>
                <a:gd name="T26" fmla="*/ 6 w 47"/>
                <a:gd name="T27" fmla="*/ 12 h 67"/>
                <a:gd name="T28" fmla="*/ 3 w 47"/>
                <a:gd name="T29" fmla="*/ 16 h 67"/>
                <a:gd name="T30" fmla="*/ 0 w 47"/>
                <a:gd name="T31" fmla="*/ 20 h 67"/>
                <a:gd name="T32" fmla="*/ 0 w 47"/>
                <a:gd name="T3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57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36 h 36"/>
                <a:gd name="T2" fmla="*/ 59 w 112"/>
                <a:gd name="T3" fmla="*/ 36 h 36"/>
                <a:gd name="T4" fmla="*/ 67 w 112"/>
                <a:gd name="T5" fmla="*/ 30 h 36"/>
                <a:gd name="T6" fmla="*/ 75 w 112"/>
                <a:gd name="T7" fmla="*/ 26 h 36"/>
                <a:gd name="T8" fmla="*/ 84 w 112"/>
                <a:gd name="T9" fmla="*/ 23 h 36"/>
                <a:gd name="T10" fmla="*/ 91 w 112"/>
                <a:gd name="T11" fmla="*/ 20 h 36"/>
                <a:gd name="T12" fmla="*/ 98 w 112"/>
                <a:gd name="T13" fmla="*/ 17 h 36"/>
                <a:gd name="T14" fmla="*/ 104 w 112"/>
                <a:gd name="T15" fmla="*/ 13 h 36"/>
                <a:gd name="T16" fmla="*/ 107 w 112"/>
                <a:gd name="T17" fmla="*/ 11 h 36"/>
                <a:gd name="T18" fmla="*/ 109 w 112"/>
                <a:gd name="T19" fmla="*/ 8 h 36"/>
                <a:gd name="T20" fmla="*/ 111 w 112"/>
                <a:gd name="T21" fmla="*/ 4 h 36"/>
                <a:gd name="T22" fmla="*/ 112 w 112"/>
                <a:gd name="T23" fmla="*/ 0 h 36"/>
                <a:gd name="T24" fmla="*/ 100 w 112"/>
                <a:gd name="T25" fmla="*/ 0 h 36"/>
                <a:gd name="T26" fmla="*/ 85 w 112"/>
                <a:gd name="T27" fmla="*/ 1 h 36"/>
                <a:gd name="T28" fmla="*/ 67 w 112"/>
                <a:gd name="T29" fmla="*/ 3 h 36"/>
                <a:gd name="T30" fmla="*/ 48 w 112"/>
                <a:gd name="T31" fmla="*/ 7 h 36"/>
                <a:gd name="T32" fmla="*/ 40 w 112"/>
                <a:gd name="T33" fmla="*/ 9 h 36"/>
                <a:gd name="T34" fmla="*/ 31 w 112"/>
                <a:gd name="T35" fmla="*/ 11 h 36"/>
                <a:gd name="T36" fmla="*/ 23 w 112"/>
                <a:gd name="T37" fmla="*/ 14 h 36"/>
                <a:gd name="T38" fmla="*/ 17 w 112"/>
                <a:gd name="T39" fmla="*/ 18 h 36"/>
                <a:gd name="T40" fmla="*/ 10 w 112"/>
                <a:gd name="T41" fmla="*/ 22 h 36"/>
                <a:gd name="T42" fmla="*/ 6 w 112"/>
                <a:gd name="T43" fmla="*/ 26 h 36"/>
                <a:gd name="T44" fmla="*/ 1 w 112"/>
                <a:gd name="T45" fmla="*/ 31 h 36"/>
                <a:gd name="T46" fmla="*/ 0 w 112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57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433 w 2006"/>
                <a:gd name="T1" fmla="*/ 765 h 863"/>
                <a:gd name="T2" fmla="*/ 412 w 2006"/>
                <a:gd name="T3" fmla="*/ 764 h 863"/>
                <a:gd name="T4" fmla="*/ 390 w 2006"/>
                <a:gd name="T5" fmla="*/ 794 h 863"/>
                <a:gd name="T6" fmla="*/ 375 w 2006"/>
                <a:gd name="T7" fmla="*/ 792 h 863"/>
                <a:gd name="T8" fmla="*/ 370 w 2006"/>
                <a:gd name="T9" fmla="*/ 751 h 863"/>
                <a:gd name="T10" fmla="*/ 324 w 2006"/>
                <a:gd name="T11" fmla="*/ 724 h 863"/>
                <a:gd name="T12" fmla="*/ 312 w 2006"/>
                <a:gd name="T13" fmla="*/ 708 h 863"/>
                <a:gd name="T14" fmla="*/ 288 w 2006"/>
                <a:gd name="T15" fmla="*/ 692 h 863"/>
                <a:gd name="T16" fmla="*/ 251 w 2006"/>
                <a:gd name="T17" fmla="*/ 641 h 863"/>
                <a:gd name="T18" fmla="*/ 232 w 2006"/>
                <a:gd name="T19" fmla="*/ 610 h 863"/>
                <a:gd name="T20" fmla="*/ 253 w 2006"/>
                <a:gd name="T21" fmla="*/ 594 h 863"/>
                <a:gd name="T22" fmla="*/ 279 w 2006"/>
                <a:gd name="T23" fmla="*/ 573 h 863"/>
                <a:gd name="T24" fmla="*/ 338 w 2006"/>
                <a:gd name="T25" fmla="*/ 544 h 863"/>
                <a:gd name="T26" fmla="*/ 319 w 2006"/>
                <a:gd name="T27" fmla="*/ 487 h 863"/>
                <a:gd name="T28" fmla="*/ 258 w 2006"/>
                <a:gd name="T29" fmla="*/ 475 h 863"/>
                <a:gd name="T30" fmla="*/ 209 w 2006"/>
                <a:gd name="T31" fmla="*/ 470 h 863"/>
                <a:gd name="T32" fmla="*/ 157 w 2006"/>
                <a:gd name="T33" fmla="*/ 495 h 863"/>
                <a:gd name="T34" fmla="*/ 106 w 2006"/>
                <a:gd name="T35" fmla="*/ 505 h 863"/>
                <a:gd name="T36" fmla="*/ 27 w 2006"/>
                <a:gd name="T37" fmla="*/ 413 h 863"/>
                <a:gd name="T38" fmla="*/ 20 w 2006"/>
                <a:gd name="T39" fmla="*/ 283 h 863"/>
                <a:gd name="T40" fmla="*/ 113 w 2006"/>
                <a:gd name="T41" fmla="*/ 259 h 863"/>
                <a:gd name="T42" fmla="*/ 292 w 2006"/>
                <a:gd name="T43" fmla="*/ 222 h 863"/>
                <a:gd name="T44" fmla="*/ 498 w 2006"/>
                <a:gd name="T45" fmla="*/ 253 h 863"/>
                <a:gd name="T46" fmla="*/ 717 w 2006"/>
                <a:gd name="T47" fmla="*/ 253 h 863"/>
                <a:gd name="T48" fmla="*/ 658 w 2006"/>
                <a:gd name="T49" fmla="*/ 185 h 863"/>
                <a:gd name="T50" fmla="*/ 830 w 2006"/>
                <a:gd name="T51" fmla="*/ 68 h 863"/>
                <a:gd name="T52" fmla="*/ 1050 w 2006"/>
                <a:gd name="T53" fmla="*/ 13 h 863"/>
                <a:gd name="T54" fmla="*/ 1176 w 2006"/>
                <a:gd name="T55" fmla="*/ 61 h 863"/>
                <a:gd name="T56" fmla="*/ 1296 w 2006"/>
                <a:gd name="T57" fmla="*/ 111 h 863"/>
                <a:gd name="T58" fmla="*/ 1442 w 2006"/>
                <a:gd name="T59" fmla="*/ 99 h 863"/>
                <a:gd name="T60" fmla="*/ 1647 w 2006"/>
                <a:gd name="T61" fmla="*/ 271 h 863"/>
                <a:gd name="T62" fmla="*/ 1793 w 2006"/>
                <a:gd name="T63" fmla="*/ 265 h 863"/>
                <a:gd name="T64" fmla="*/ 2000 w 2006"/>
                <a:gd name="T65" fmla="*/ 339 h 863"/>
                <a:gd name="T66" fmla="*/ 2002 w 2006"/>
                <a:gd name="T67" fmla="*/ 381 h 863"/>
                <a:gd name="T68" fmla="*/ 1981 w 2006"/>
                <a:gd name="T69" fmla="*/ 399 h 863"/>
                <a:gd name="T70" fmla="*/ 1960 w 2006"/>
                <a:gd name="T71" fmla="*/ 404 h 863"/>
                <a:gd name="T72" fmla="*/ 1963 w 2006"/>
                <a:gd name="T73" fmla="*/ 425 h 863"/>
                <a:gd name="T74" fmla="*/ 1985 w 2006"/>
                <a:gd name="T75" fmla="*/ 466 h 863"/>
                <a:gd name="T76" fmla="*/ 1979 w 2006"/>
                <a:gd name="T77" fmla="*/ 478 h 863"/>
                <a:gd name="T78" fmla="*/ 1939 w 2006"/>
                <a:gd name="T79" fmla="*/ 481 h 863"/>
                <a:gd name="T80" fmla="*/ 1893 w 2006"/>
                <a:gd name="T81" fmla="*/ 474 h 863"/>
                <a:gd name="T82" fmla="*/ 1864 w 2006"/>
                <a:gd name="T83" fmla="*/ 474 h 863"/>
                <a:gd name="T84" fmla="*/ 1878 w 2006"/>
                <a:gd name="T85" fmla="*/ 548 h 863"/>
                <a:gd name="T86" fmla="*/ 1880 w 2006"/>
                <a:gd name="T87" fmla="*/ 586 h 863"/>
                <a:gd name="T88" fmla="*/ 1789 w 2006"/>
                <a:gd name="T89" fmla="*/ 588 h 863"/>
                <a:gd name="T90" fmla="*/ 1768 w 2006"/>
                <a:gd name="T91" fmla="*/ 604 h 863"/>
                <a:gd name="T92" fmla="*/ 1795 w 2006"/>
                <a:gd name="T93" fmla="*/ 619 h 863"/>
                <a:gd name="T94" fmla="*/ 1814 w 2006"/>
                <a:gd name="T95" fmla="*/ 650 h 863"/>
                <a:gd name="T96" fmla="*/ 1834 w 2006"/>
                <a:gd name="T97" fmla="*/ 689 h 863"/>
                <a:gd name="T98" fmla="*/ 1837 w 2006"/>
                <a:gd name="T99" fmla="*/ 706 h 863"/>
                <a:gd name="T100" fmla="*/ 1837 w 2006"/>
                <a:gd name="T101" fmla="*/ 754 h 863"/>
                <a:gd name="T102" fmla="*/ 1741 w 2006"/>
                <a:gd name="T103" fmla="*/ 740 h 863"/>
                <a:gd name="T104" fmla="*/ 1475 w 2006"/>
                <a:gd name="T105" fmla="*/ 764 h 863"/>
                <a:gd name="T106" fmla="*/ 1316 w 2006"/>
                <a:gd name="T107" fmla="*/ 795 h 863"/>
                <a:gd name="T108" fmla="*/ 1142 w 2006"/>
                <a:gd name="T109" fmla="*/ 838 h 863"/>
                <a:gd name="T110" fmla="*/ 963 w 2006"/>
                <a:gd name="T111" fmla="*/ 697 h 863"/>
                <a:gd name="T112" fmla="*/ 684 w 2006"/>
                <a:gd name="T113" fmla="*/ 586 h 863"/>
                <a:gd name="T114" fmla="*/ 584 w 2006"/>
                <a:gd name="T115" fmla="*/ 832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57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638 w 950"/>
                <a:gd name="T1" fmla="*/ 443 h 468"/>
                <a:gd name="T2" fmla="*/ 558 w 950"/>
                <a:gd name="T3" fmla="*/ 418 h 468"/>
                <a:gd name="T4" fmla="*/ 471 w 950"/>
                <a:gd name="T5" fmla="*/ 376 h 468"/>
                <a:gd name="T6" fmla="*/ 392 w 950"/>
                <a:gd name="T7" fmla="*/ 307 h 468"/>
                <a:gd name="T8" fmla="*/ 305 w 950"/>
                <a:gd name="T9" fmla="*/ 258 h 468"/>
                <a:gd name="T10" fmla="*/ 253 w 950"/>
                <a:gd name="T11" fmla="*/ 209 h 468"/>
                <a:gd name="T12" fmla="*/ 186 w 950"/>
                <a:gd name="T13" fmla="*/ 172 h 468"/>
                <a:gd name="T14" fmla="*/ 133 w 950"/>
                <a:gd name="T15" fmla="*/ 190 h 468"/>
                <a:gd name="T16" fmla="*/ 99 w 950"/>
                <a:gd name="T17" fmla="*/ 240 h 468"/>
                <a:gd name="T18" fmla="*/ 40 w 950"/>
                <a:gd name="T19" fmla="*/ 246 h 468"/>
                <a:gd name="T20" fmla="*/ 0 w 950"/>
                <a:gd name="T21" fmla="*/ 24 h 468"/>
                <a:gd name="T22" fmla="*/ 79 w 950"/>
                <a:gd name="T23" fmla="*/ 6 h 468"/>
                <a:gd name="T24" fmla="*/ 133 w 950"/>
                <a:gd name="T25" fmla="*/ 55 h 468"/>
                <a:gd name="T26" fmla="*/ 157 w 950"/>
                <a:gd name="T27" fmla="*/ 15 h 468"/>
                <a:gd name="T28" fmla="*/ 332 w 950"/>
                <a:gd name="T29" fmla="*/ 117 h 468"/>
                <a:gd name="T30" fmla="*/ 438 w 950"/>
                <a:gd name="T31" fmla="*/ 117 h 468"/>
                <a:gd name="T32" fmla="*/ 525 w 950"/>
                <a:gd name="T33" fmla="*/ 135 h 468"/>
                <a:gd name="T34" fmla="*/ 597 w 950"/>
                <a:gd name="T35" fmla="*/ 228 h 468"/>
                <a:gd name="T36" fmla="*/ 671 w 950"/>
                <a:gd name="T37" fmla="*/ 252 h 468"/>
                <a:gd name="T38" fmla="*/ 730 w 950"/>
                <a:gd name="T39" fmla="*/ 258 h 468"/>
                <a:gd name="T40" fmla="*/ 791 w 950"/>
                <a:gd name="T41" fmla="*/ 215 h 468"/>
                <a:gd name="T42" fmla="*/ 843 w 950"/>
                <a:gd name="T43" fmla="*/ 196 h 468"/>
                <a:gd name="T44" fmla="*/ 824 w 950"/>
                <a:gd name="T45" fmla="*/ 252 h 468"/>
                <a:gd name="T46" fmla="*/ 870 w 950"/>
                <a:gd name="T47" fmla="*/ 240 h 468"/>
                <a:gd name="T48" fmla="*/ 950 w 950"/>
                <a:gd name="T49" fmla="*/ 283 h 468"/>
                <a:gd name="T50" fmla="*/ 883 w 950"/>
                <a:gd name="T51" fmla="*/ 320 h 468"/>
                <a:gd name="T52" fmla="*/ 824 w 950"/>
                <a:gd name="T53" fmla="*/ 283 h 468"/>
                <a:gd name="T54" fmla="*/ 764 w 950"/>
                <a:gd name="T55" fmla="*/ 277 h 468"/>
                <a:gd name="T56" fmla="*/ 737 w 950"/>
                <a:gd name="T57" fmla="*/ 320 h 468"/>
                <a:gd name="T58" fmla="*/ 684 w 950"/>
                <a:gd name="T59" fmla="*/ 357 h 468"/>
                <a:gd name="T60" fmla="*/ 710 w 950"/>
                <a:gd name="T61" fmla="*/ 388 h 468"/>
                <a:gd name="T62" fmla="*/ 743 w 950"/>
                <a:gd name="T63" fmla="*/ 437 h 468"/>
                <a:gd name="T64" fmla="*/ 717 w 950"/>
                <a:gd name="T65" fmla="*/ 468 h 468"/>
                <a:gd name="T66" fmla="*/ 703 w 950"/>
                <a:gd name="T67" fmla="*/ 465 h 468"/>
                <a:gd name="T68" fmla="*/ 684 w 950"/>
                <a:gd name="T69" fmla="*/ 461 h 468"/>
                <a:gd name="T70" fmla="*/ 658 w 950"/>
                <a:gd name="T71" fmla="*/ 46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58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6 w 671"/>
                <a:gd name="T1" fmla="*/ 383 h 549"/>
                <a:gd name="T2" fmla="*/ 8 w 671"/>
                <a:gd name="T3" fmla="*/ 316 h 549"/>
                <a:gd name="T4" fmla="*/ 17 w 671"/>
                <a:gd name="T5" fmla="*/ 287 h 549"/>
                <a:gd name="T6" fmla="*/ 52 w 671"/>
                <a:gd name="T7" fmla="*/ 238 h 549"/>
                <a:gd name="T8" fmla="*/ 71 w 671"/>
                <a:gd name="T9" fmla="*/ 205 h 549"/>
                <a:gd name="T10" fmla="*/ 73 w 671"/>
                <a:gd name="T11" fmla="*/ 167 h 549"/>
                <a:gd name="T12" fmla="*/ 73 w 671"/>
                <a:gd name="T13" fmla="*/ 137 h 549"/>
                <a:gd name="T14" fmla="*/ 54 w 671"/>
                <a:gd name="T15" fmla="*/ 108 h 549"/>
                <a:gd name="T16" fmla="*/ 61 w 671"/>
                <a:gd name="T17" fmla="*/ 79 h 549"/>
                <a:gd name="T18" fmla="*/ 76 w 671"/>
                <a:gd name="T19" fmla="*/ 50 h 549"/>
                <a:gd name="T20" fmla="*/ 96 w 671"/>
                <a:gd name="T21" fmla="*/ 25 h 549"/>
                <a:gd name="T22" fmla="*/ 120 w 671"/>
                <a:gd name="T23" fmla="*/ 7 h 549"/>
                <a:gd name="T24" fmla="*/ 146 w 671"/>
                <a:gd name="T25" fmla="*/ 0 h 549"/>
                <a:gd name="T26" fmla="*/ 173 w 671"/>
                <a:gd name="T27" fmla="*/ 5 h 549"/>
                <a:gd name="T28" fmla="*/ 206 w 671"/>
                <a:gd name="T29" fmla="*/ 26 h 549"/>
                <a:gd name="T30" fmla="*/ 236 w 671"/>
                <a:gd name="T31" fmla="*/ 45 h 549"/>
                <a:gd name="T32" fmla="*/ 259 w 671"/>
                <a:gd name="T33" fmla="*/ 50 h 549"/>
                <a:gd name="T34" fmla="*/ 272 w 671"/>
                <a:gd name="T35" fmla="*/ 44 h 549"/>
                <a:gd name="T36" fmla="*/ 284 w 671"/>
                <a:gd name="T37" fmla="*/ 35 h 549"/>
                <a:gd name="T38" fmla="*/ 300 w 671"/>
                <a:gd name="T39" fmla="*/ 32 h 549"/>
                <a:gd name="T40" fmla="*/ 318 w 671"/>
                <a:gd name="T41" fmla="*/ 39 h 549"/>
                <a:gd name="T42" fmla="*/ 337 w 671"/>
                <a:gd name="T43" fmla="*/ 65 h 549"/>
                <a:gd name="T44" fmla="*/ 353 w 671"/>
                <a:gd name="T45" fmla="*/ 79 h 549"/>
                <a:gd name="T46" fmla="*/ 370 w 671"/>
                <a:gd name="T47" fmla="*/ 81 h 549"/>
                <a:gd name="T48" fmla="*/ 381 w 671"/>
                <a:gd name="T49" fmla="*/ 75 h 549"/>
                <a:gd name="T50" fmla="*/ 397 w 671"/>
                <a:gd name="T51" fmla="*/ 56 h 549"/>
                <a:gd name="T52" fmla="*/ 419 w 671"/>
                <a:gd name="T53" fmla="*/ 38 h 549"/>
                <a:gd name="T54" fmla="*/ 458 w 671"/>
                <a:gd name="T55" fmla="*/ 22 h 549"/>
                <a:gd name="T56" fmla="*/ 487 w 671"/>
                <a:gd name="T57" fmla="*/ 25 h 549"/>
                <a:gd name="T58" fmla="*/ 511 w 671"/>
                <a:gd name="T59" fmla="*/ 35 h 549"/>
                <a:gd name="T60" fmla="*/ 537 w 671"/>
                <a:gd name="T61" fmla="*/ 43 h 549"/>
                <a:gd name="T62" fmla="*/ 571 w 671"/>
                <a:gd name="T63" fmla="*/ 39 h 549"/>
                <a:gd name="T64" fmla="*/ 646 w 671"/>
                <a:gd name="T65" fmla="*/ 67 h 549"/>
                <a:gd name="T66" fmla="*/ 665 w 671"/>
                <a:gd name="T67" fmla="*/ 105 h 549"/>
                <a:gd name="T68" fmla="*/ 623 w 671"/>
                <a:gd name="T69" fmla="*/ 183 h 549"/>
                <a:gd name="T70" fmla="*/ 593 w 671"/>
                <a:gd name="T71" fmla="*/ 233 h 549"/>
                <a:gd name="T72" fmla="*/ 570 w 671"/>
                <a:gd name="T73" fmla="*/ 291 h 549"/>
                <a:gd name="T74" fmla="*/ 550 w 671"/>
                <a:gd name="T75" fmla="*/ 343 h 549"/>
                <a:gd name="T76" fmla="*/ 525 w 671"/>
                <a:gd name="T77" fmla="*/ 407 h 549"/>
                <a:gd name="T78" fmla="*/ 516 w 671"/>
                <a:gd name="T79" fmla="*/ 422 h 549"/>
                <a:gd name="T80" fmla="*/ 500 w 671"/>
                <a:gd name="T81" fmla="*/ 439 h 549"/>
                <a:gd name="T82" fmla="*/ 482 w 671"/>
                <a:gd name="T83" fmla="*/ 443 h 549"/>
                <a:gd name="T84" fmla="*/ 459 w 671"/>
                <a:gd name="T85" fmla="*/ 432 h 549"/>
                <a:gd name="T86" fmla="*/ 440 w 671"/>
                <a:gd name="T87" fmla="*/ 421 h 549"/>
                <a:gd name="T88" fmla="*/ 408 w 671"/>
                <a:gd name="T89" fmla="*/ 424 h 549"/>
                <a:gd name="T90" fmla="*/ 381 w 671"/>
                <a:gd name="T91" fmla="*/ 441 h 549"/>
                <a:gd name="T92" fmla="*/ 364 w 671"/>
                <a:gd name="T93" fmla="*/ 469 h 549"/>
                <a:gd name="T94" fmla="*/ 342 w 671"/>
                <a:gd name="T95" fmla="*/ 521 h 549"/>
                <a:gd name="T96" fmla="*/ 325 w 671"/>
                <a:gd name="T97" fmla="*/ 549 h 549"/>
                <a:gd name="T98" fmla="*/ 229 w 671"/>
                <a:gd name="T99" fmla="*/ 546 h 549"/>
                <a:gd name="T100" fmla="*/ 217 w 671"/>
                <a:gd name="T101" fmla="*/ 548 h 549"/>
                <a:gd name="T102" fmla="*/ 179 w 671"/>
                <a:gd name="T103" fmla="*/ 543 h 549"/>
                <a:gd name="T104" fmla="*/ 161 w 671"/>
                <a:gd name="T105" fmla="*/ 540 h 549"/>
                <a:gd name="T106" fmla="*/ 144 w 671"/>
                <a:gd name="T107" fmla="*/ 531 h 549"/>
                <a:gd name="T108" fmla="*/ 129 w 671"/>
                <a:gd name="T109" fmla="*/ 515 h 549"/>
                <a:gd name="T110" fmla="*/ 119 w 671"/>
                <a:gd name="T111" fmla="*/ 496 h 549"/>
                <a:gd name="T112" fmla="*/ 113 w 671"/>
                <a:gd name="T113" fmla="*/ 472 h 549"/>
                <a:gd name="T114" fmla="*/ 100 w 671"/>
                <a:gd name="T115" fmla="*/ 460 h 549"/>
                <a:gd name="T116" fmla="*/ 83 w 671"/>
                <a:gd name="T117" fmla="*/ 447 h 549"/>
                <a:gd name="T118" fmla="*/ 63 w 671"/>
                <a:gd name="T119" fmla="*/ 432 h 549"/>
                <a:gd name="T120" fmla="*/ 39 w 671"/>
                <a:gd name="T121" fmla="*/ 429 h 549"/>
                <a:gd name="T122" fmla="*/ 0 w 671"/>
                <a:gd name="T123" fmla="*/ 43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581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326 w 358"/>
                <a:gd name="T1" fmla="*/ 324 h 327"/>
                <a:gd name="T2" fmla="*/ 331 w 358"/>
                <a:gd name="T3" fmla="*/ 321 h 327"/>
                <a:gd name="T4" fmla="*/ 337 w 358"/>
                <a:gd name="T5" fmla="*/ 318 h 327"/>
                <a:gd name="T6" fmla="*/ 346 w 358"/>
                <a:gd name="T7" fmla="*/ 318 h 327"/>
                <a:gd name="T8" fmla="*/ 356 w 358"/>
                <a:gd name="T9" fmla="*/ 324 h 327"/>
                <a:gd name="T10" fmla="*/ 319 w 358"/>
                <a:gd name="T11" fmla="*/ 285 h 327"/>
                <a:gd name="T12" fmla="*/ 278 w 358"/>
                <a:gd name="T13" fmla="*/ 235 h 327"/>
                <a:gd name="T14" fmla="*/ 253 w 358"/>
                <a:gd name="T15" fmla="*/ 204 h 327"/>
                <a:gd name="T16" fmla="*/ 232 w 358"/>
                <a:gd name="T17" fmla="*/ 186 h 327"/>
                <a:gd name="T18" fmla="*/ 219 w 358"/>
                <a:gd name="T19" fmla="*/ 181 h 327"/>
                <a:gd name="T20" fmla="*/ 208 w 358"/>
                <a:gd name="T21" fmla="*/ 180 h 327"/>
                <a:gd name="T22" fmla="*/ 201 w 358"/>
                <a:gd name="T23" fmla="*/ 179 h 327"/>
                <a:gd name="T24" fmla="*/ 199 w 358"/>
                <a:gd name="T25" fmla="*/ 174 h 327"/>
                <a:gd name="T26" fmla="*/ 198 w 358"/>
                <a:gd name="T27" fmla="*/ 170 h 327"/>
                <a:gd name="T28" fmla="*/ 195 w 358"/>
                <a:gd name="T29" fmla="*/ 169 h 327"/>
                <a:gd name="T30" fmla="*/ 184 w 358"/>
                <a:gd name="T31" fmla="*/ 172 h 327"/>
                <a:gd name="T32" fmla="*/ 171 w 358"/>
                <a:gd name="T33" fmla="*/ 172 h 327"/>
                <a:gd name="T34" fmla="*/ 165 w 358"/>
                <a:gd name="T35" fmla="*/ 168 h 327"/>
                <a:gd name="T36" fmla="*/ 160 w 358"/>
                <a:gd name="T37" fmla="*/ 161 h 327"/>
                <a:gd name="T38" fmla="*/ 152 w 358"/>
                <a:gd name="T39" fmla="*/ 144 h 327"/>
                <a:gd name="T40" fmla="*/ 143 w 358"/>
                <a:gd name="T41" fmla="*/ 131 h 327"/>
                <a:gd name="T42" fmla="*/ 133 w 358"/>
                <a:gd name="T43" fmla="*/ 119 h 327"/>
                <a:gd name="T44" fmla="*/ 127 w 358"/>
                <a:gd name="T45" fmla="*/ 105 h 327"/>
                <a:gd name="T46" fmla="*/ 122 w 358"/>
                <a:gd name="T47" fmla="*/ 84 h 327"/>
                <a:gd name="T48" fmla="*/ 119 w 358"/>
                <a:gd name="T49" fmla="*/ 53 h 327"/>
                <a:gd name="T50" fmla="*/ 117 w 358"/>
                <a:gd name="T51" fmla="*/ 23 h 327"/>
                <a:gd name="T52" fmla="*/ 112 w 358"/>
                <a:gd name="T53" fmla="*/ 0 h 327"/>
                <a:gd name="T54" fmla="*/ 73 w 358"/>
                <a:gd name="T55" fmla="*/ 26 h 327"/>
                <a:gd name="T56" fmla="*/ 61 w 358"/>
                <a:gd name="T57" fmla="*/ 33 h 327"/>
                <a:gd name="T58" fmla="*/ 33 w 358"/>
                <a:gd name="T59" fmla="*/ 50 h 327"/>
                <a:gd name="T60" fmla="*/ 21 w 358"/>
                <a:gd name="T61" fmla="*/ 61 h 327"/>
                <a:gd name="T62" fmla="*/ 17 w 358"/>
                <a:gd name="T63" fmla="*/ 72 h 327"/>
                <a:gd name="T64" fmla="*/ 16 w 358"/>
                <a:gd name="T65" fmla="*/ 83 h 327"/>
                <a:gd name="T66" fmla="*/ 20 w 358"/>
                <a:gd name="T67" fmla="*/ 93 h 327"/>
                <a:gd name="T68" fmla="*/ 22 w 358"/>
                <a:gd name="T69" fmla="*/ 100 h 327"/>
                <a:gd name="T70" fmla="*/ 20 w 358"/>
                <a:gd name="T71" fmla="*/ 110 h 327"/>
                <a:gd name="T72" fmla="*/ 15 w 358"/>
                <a:gd name="T73" fmla="*/ 123 h 327"/>
                <a:gd name="T74" fmla="*/ 7 w 358"/>
                <a:gd name="T75" fmla="*/ 136 h 327"/>
                <a:gd name="T76" fmla="*/ 0 w 358"/>
                <a:gd name="T77" fmla="*/ 155 h 327"/>
                <a:gd name="T78" fmla="*/ 0 w 358"/>
                <a:gd name="T79" fmla="*/ 174 h 327"/>
                <a:gd name="T80" fmla="*/ 5 w 358"/>
                <a:gd name="T81" fmla="*/ 182 h 327"/>
                <a:gd name="T82" fmla="*/ 11 w 358"/>
                <a:gd name="T83" fmla="*/ 187 h 327"/>
                <a:gd name="T84" fmla="*/ 20 w 358"/>
                <a:gd name="T85" fmla="*/ 186 h 327"/>
                <a:gd name="T86" fmla="*/ 44 w 358"/>
                <a:gd name="T87" fmla="*/ 168 h 327"/>
                <a:gd name="T88" fmla="*/ 60 w 358"/>
                <a:gd name="T89" fmla="*/ 161 h 327"/>
                <a:gd name="T90" fmla="*/ 76 w 358"/>
                <a:gd name="T91" fmla="*/ 150 h 327"/>
                <a:gd name="T92" fmla="*/ 93 w 358"/>
                <a:gd name="T93" fmla="*/ 159 h 327"/>
                <a:gd name="T94" fmla="*/ 110 w 358"/>
                <a:gd name="T95" fmla="*/ 164 h 327"/>
                <a:gd name="T96" fmla="*/ 142 w 358"/>
                <a:gd name="T97" fmla="*/ 180 h 327"/>
                <a:gd name="T98" fmla="*/ 163 w 358"/>
                <a:gd name="T99" fmla="*/ 190 h 327"/>
                <a:gd name="T100" fmla="*/ 196 w 358"/>
                <a:gd name="T101" fmla="*/ 209 h 327"/>
                <a:gd name="T102" fmla="*/ 219 w 358"/>
                <a:gd name="T103" fmla="*/ 225 h 327"/>
                <a:gd name="T104" fmla="*/ 245 w 358"/>
                <a:gd name="T105" fmla="*/ 244 h 327"/>
                <a:gd name="T106" fmla="*/ 256 w 358"/>
                <a:gd name="T107" fmla="*/ 254 h 327"/>
                <a:gd name="T108" fmla="*/ 267 w 358"/>
                <a:gd name="T109" fmla="*/ 270 h 327"/>
                <a:gd name="T110" fmla="*/ 269 w 358"/>
                <a:gd name="T111" fmla="*/ 279 h 327"/>
                <a:gd name="T112" fmla="*/ 269 w 358"/>
                <a:gd name="T113" fmla="*/ 286 h 327"/>
                <a:gd name="T114" fmla="*/ 270 w 358"/>
                <a:gd name="T115" fmla="*/ 290 h 327"/>
                <a:gd name="T116" fmla="*/ 276 w 358"/>
                <a:gd name="T117" fmla="*/ 292 h 327"/>
                <a:gd name="T118" fmla="*/ 292 w 358"/>
                <a:gd name="T119" fmla="*/ 302 h 327"/>
                <a:gd name="T120" fmla="*/ 318 w 358"/>
                <a:gd name="T121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582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58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39 w 43"/>
                <a:gd name="T1" fmla="*/ 93 h 93"/>
                <a:gd name="T2" fmla="*/ 31 w 43"/>
                <a:gd name="T3" fmla="*/ 91 h 93"/>
                <a:gd name="T4" fmla="*/ 26 w 43"/>
                <a:gd name="T5" fmla="*/ 89 h 93"/>
                <a:gd name="T6" fmla="*/ 21 w 43"/>
                <a:gd name="T7" fmla="*/ 87 h 93"/>
                <a:gd name="T8" fmla="*/ 18 w 43"/>
                <a:gd name="T9" fmla="*/ 84 h 93"/>
                <a:gd name="T10" fmla="*/ 15 w 43"/>
                <a:gd name="T11" fmla="*/ 79 h 93"/>
                <a:gd name="T12" fmla="*/ 14 w 43"/>
                <a:gd name="T13" fmla="*/ 73 h 93"/>
                <a:gd name="T14" fmla="*/ 13 w 43"/>
                <a:gd name="T15" fmla="*/ 65 h 93"/>
                <a:gd name="T16" fmla="*/ 11 w 43"/>
                <a:gd name="T17" fmla="*/ 55 h 93"/>
                <a:gd name="T18" fmla="*/ 11 w 43"/>
                <a:gd name="T19" fmla="*/ 48 h 93"/>
                <a:gd name="T20" fmla="*/ 9 w 43"/>
                <a:gd name="T21" fmla="*/ 42 h 93"/>
                <a:gd name="T22" fmla="*/ 6 w 43"/>
                <a:gd name="T23" fmla="*/ 38 h 93"/>
                <a:gd name="T24" fmla="*/ 4 w 43"/>
                <a:gd name="T25" fmla="*/ 36 h 93"/>
                <a:gd name="T26" fmla="*/ 2 w 43"/>
                <a:gd name="T27" fmla="*/ 34 h 93"/>
                <a:gd name="T28" fmla="*/ 0 w 43"/>
                <a:gd name="T29" fmla="*/ 32 h 93"/>
                <a:gd name="T30" fmla="*/ 2 w 43"/>
                <a:gd name="T31" fmla="*/ 29 h 93"/>
                <a:gd name="T32" fmla="*/ 5 w 43"/>
                <a:gd name="T33" fmla="*/ 24 h 93"/>
                <a:gd name="T34" fmla="*/ 6 w 43"/>
                <a:gd name="T35" fmla="*/ 28 h 93"/>
                <a:gd name="T36" fmla="*/ 7 w 43"/>
                <a:gd name="T37" fmla="*/ 29 h 93"/>
                <a:gd name="T38" fmla="*/ 8 w 43"/>
                <a:gd name="T39" fmla="*/ 30 h 93"/>
                <a:gd name="T40" fmla="*/ 9 w 43"/>
                <a:gd name="T41" fmla="*/ 29 h 93"/>
                <a:gd name="T42" fmla="*/ 11 w 43"/>
                <a:gd name="T43" fmla="*/ 25 h 93"/>
                <a:gd name="T44" fmla="*/ 14 w 43"/>
                <a:gd name="T45" fmla="*/ 19 h 93"/>
                <a:gd name="T46" fmla="*/ 16 w 43"/>
                <a:gd name="T47" fmla="*/ 12 h 93"/>
                <a:gd name="T48" fmla="*/ 20 w 43"/>
                <a:gd name="T49" fmla="*/ 6 h 93"/>
                <a:gd name="T50" fmla="*/ 22 w 43"/>
                <a:gd name="T51" fmla="*/ 4 h 93"/>
                <a:gd name="T52" fmla="*/ 25 w 43"/>
                <a:gd name="T53" fmla="*/ 2 h 93"/>
                <a:gd name="T54" fmla="*/ 28 w 43"/>
                <a:gd name="T55" fmla="*/ 0 h 93"/>
                <a:gd name="T56" fmla="*/ 32 w 43"/>
                <a:gd name="T57" fmla="*/ 0 h 93"/>
                <a:gd name="T58" fmla="*/ 33 w 43"/>
                <a:gd name="T59" fmla="*/ 10 h 93"/>
                <a:gd name="T60" fmla="*/ 33 w 43"/>
                <a:gd name="T61" fmla="*/ 16 h 93"/>
                <a:gd name="T62" fmla="*/ 33 w 43"/>
                <a:gd name="T63" fmla="*/ 20 h 93"/>
                <a:gd name="T64" fmla="*/ 32 w 43"/>
                <a:gd name="T65" fmla="*/ 23 h 93"/>
                <a:gd name="T66" fmla="*/ 32 w 43"/>
                <a:gd name="T67" fmla="*/ 27 h 93"/>
                <a:gd name="T68" fmla="*/ 32 w 43"/>
                <a:gd name="T69" fmla="*/ 31 h 93"/>
                <a:gd name="T70" fmla="*/ 35 w 43"/>
                <a:gd name="T71" fmla="*/ 36 h 93"/>
                <a:gd name="T72" fmla="*/ 39 w 43"/>
                <a:gd name="T73" fmla="*/ 43 h 93"/>
                <a:gd name="T74" fmla="*/ 38 w 43"/>
                <a:gd name="T75" fmla="*/ 44 h 93"/>
                <a:gd name="T76" fmla="*/ 37 w 43"/>
                <a:gd name="T77" fmla="*/ 45 h 93"/>
                <a:gd name="T78" fmla="*/ 37 w 43"/>
                <a:gd name="T79" fmla="*/ 48 h 93"/>
                <a:gd name="T80" fmla="*/ 38 w 43"/>
                <a:gd name="T81" fmla="*/ 51 h 93"/>
                <a:gd name="T82" fmla="*/ 39 w 43"/>
                <a:gd name="T83" fmla="*/ 59 h 93"/>
                <a:gd name="T84" fmla="*/ 41 w 43"/>
                <a:gd name="T85" fmla="*/ 68 h 93"/>
                <a:gd name="T86" fmla="*/ 42 w 43"/>
                <a:gd name="T87" fmla="*/ 76 h 93"/>
                <a:gd name="T88" fmla="*/ 43 w 43"/>
                <a:gd name="T89" fmla="*/ 85 h 93"/>
                <a:gd name="T90" fmla="*/ 43 w 43"/>
                <a:gd name="T91" fmla="*/ 88 h 93"/>
                <a:gd name="T92" fmla="*/ 42 w 43"/>
                <a:gd name="T93" fmla="*/ 91 h 93"/>
                <a:gd name="T94" fmla="*/ 40 w 43"/>
                <a:gd name="T95" fmla="*/ 92 h 93"/>
                <a:gd name="T96" fmla="*/ 39 w 43"/>
                <a:gd name="T9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58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40 w 40"/>
                <a:gd name="T1" fmla="*/ 56 h 56"/>
                <a:gd name="T2" fmla="*/ 37 w 40"/>
                <a:gd name="T3" fmla="*/ 46 h 56"/>
                <a:gd name="T4" fmla="*/ 33 w 40"/>
                <a:gd name="T5" fmla="*/ 38 h 56"/>
                <a:gd name="T6" fmla="*/ 28 w 40"/>
                <a:gd name="T7" fmla="*/ 32 h 56"/>
                <a:gd name="T8" fmla="*/ 23 w 40"/>
                <a:gd name="T9" fmla="*/ 28 h 56"/>
                <a:gd name="T10" fmla="*/ 11 w 40"/>
                <a:gd name="T11" fmla="*/ 21 h 56"/>
                <a:gd name="T12" fmla="*/ 0 w 40"/>
                <a:gd name="T13" fmla="*/ 12 h 56"/>
                <a:gd name="T14" fmla="*/ 13 w 40"/>
                <a:gd name="T15" fmla="*/ 4 h 56"/>
                <a:gd name="T16" fmla="*/ 20 w 40"/>
                <a:gd name="T17" fmla="*/ 0 h 56"/>
                <a:gd name="T18" fmla="*/ 28 w 40"/>
                <a:gd name="T19" fmla="*/ 12 h 56"/>
                <a:gd name="T20" fmla="*/ 35 w 40"/>
                <a:gd name="T21" fmla="*/ 22 h 56"/>
                <a:gd name="T22" fmla="*/ 37 w 40"/>
                <a:gd name="T23" fmla="*/ 25 h 56"/>
                <a:gd name="T24" fmla="*/ 39 w 40"/>
                <a:gd name="T25" fmla="*/ 29 h 56"/>
                <a:gd name="T26" fmla="*/ 39 w 40"/>
                <a:gd name="T27" fmla="*/ 33 h 56"/>
                <a:gd name="T28" fmla="*/ 40 w 40"/>
                <a:gd name="T29" fmla="*/ 37 h 56"/>
                <a:gd name="T30" fmla="*/ 40 w 40"/>
                <a:gd name="T31" fmla="*/ 44 h 56"/>
                <a:gd name="T32" fmla="*/ 40 w 40"/>
                <a:gd name="T33" fmla="*/ 46 h 56"/>
                <a:gd name="T34" fmla="*/ 40 w 40"/>
                <a:gd name="T35" fmla="*/ 49 h 56"/>
                <a:gd name="T36" fmla="*/ 40 w 40"/>
                <a:gd name="T3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58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7" name="Group 586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1098" name="Freeform 1097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26 w 59"/>
                  <a:gd name="T1" fmla="*/ 43 h 43"/>
                  <a:gd name="T2" fmla="*/ 59 w 59"/>
                  <a:gd name="T3" fmla="*/ 18 h 43"/>
                  <a:gd name="T4" fmla="*/ 55 w 59"/>
                  <a:gd name="T5" fmla="*/ 14 h 43"/>
                  <a:gd name="T6" fmla="*/ 51 w 59"/>
                  <a:gd name="T7" fmla="*/ 9 h 43"/>
                  <a:gd name="T8" fmla="*/ 47 w 59"/>
                  <a:gd name="T9" fmla="*/ 5 h 43"/>
                  <a:gd name="T10" fmla="*/ 46 w 59"/>
                  <a:gd name="T11" fmla="*/ 0 h 43"/>
                  <a:gd name="T12" fmla="*/ 41 w 59"/>
                  <a:gd name="T13" fmla="*/ 1 h 43"/>
                  <a:gd name="T14" fmla="*/ 34 w 59"/>
                  <a:gd name="T15" fmla="*/ 4 h 43"/>
                  <a:gd name="T16" fmla="*/ 31 w 59"/>
                  <a:gd name="T17" fmla="*/ 6 h 43"/>
                  <a:gd name="T18" fmla="*/ 29 w 59"/>
                  <a:gd name="T19" fmla="*/ 8 h 43"/>
                  <a:gd name="T20" fmla="*/ 26 w 59"/>
                  <a:gd name="T21" fmla="*/ 10 h 43"/>
                  <a:gd name="T22" fmla="*/ 26 w 59"/>
                  <a:gd name="T23" fmla="*/ 12 h 43"/>
                  <a:gd name="T24" fmla="*/ 20 w 59"/>
                  <a:gd name="T25" fmla="*/ 13 h 43"/>
                  <a:gd name="T26" fmla="*/ 13 w 59"/>
                  <a:gd name="T27" fmla="*/ 16 h 43"/>
                  <a:gd name="T28" fmla="*/ 6 w 59"/>
                  <a:gd name="T29" fmla="*/ 20 h 43"/>
                  <a:gd name="T30" fmla="*/ 0 w 59"/>
                  <a:gd name="T31" fmla="*/ 24 h 43"/>
                  <a:gd name="T32" fmla="*/ 5 w 59"/>
                  <a:gd name="T33" fmla="*/ 29 h 43"/>
                  <a:gd name="T34" fmla="*/ 10 w 59"/>
                  <a:gd name="T35" fmla="*/ 34 h 43"/>
                  <a:gd name="T36" fmla="*/ 18 w 59"/>
                  <a:gd name="T37" fmla="*/ 39 h 43"/>
                  <a:gd name="T38" fmla="*/ 26 w 59"/>
                  <a:gd name="T3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1098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2 h 51"/>
                  <a:gd name="T2" fmla="*/ 24 w 67"/>
                  <a:gd name="T3" fmla="*/ 1 h 51"/>
                  <a:gd name="T4" fmla="*/ 39 w 67"/>
                  <a:gd name="T5" fmla="*/ 0 h 51"/>
                  <a:gd name="T6" fmla="*/ 45 w 67"/>
                  <a:gd name="T7" fmla="*/ 1 h 51"/>
                  <a:gd name="T8" fmla="*/ 51 w 67"/>
                  <a:gd name="T9" fmla="*/ 2 h 51"/>
                  <a:gd name="T10" fmla="*/ 58 w 67"/>
                  <a:gd name="T11" fmla="*/ 4 h 51"/>
                  <a:gd name="T12" fmla="*/ 67 w 67"/>
                  <a:gd name="T13" fmla="*/ 8 h 51"/>
                  <a:gd name="T14" fmla="*/ 55 w 67"/>
                  <a:gd name="T15" fmla="*/ 13 h 51"/>
                  <a:gd name="T16" fmla="*/ 46 w 67"/>
                  <a:gd name="T17" fmla="*/ 19 h 51"/>
                  <a:gd name="T18" fmla="*/ 42 w 67"/>
                  <a:gd name="T19" fmla="*/ 22 h 51"/>
                  <a:gd name="T20" fmla="*/ 36 w 67"/>
                  <a:gd name="T21" fmla="*/ 24 h 51"/>
                  <a:gd name="T22" fmla="*/ 29 w 67"/>
                  <a:gd name="T23" fmla="*/ 26 h 51"/>
                  <a:gd name="T24" fmla="*/ 20 w 67"/>
                  <a:gd name="T25" fmla="*/ 26 h 51"/>
                  <a:gd name="T26" fmla="*/ 24 w 67"/>
                  <a:gd name="T27" fmla="*/ 26 h 51"/>
                  <a:gd name="T28" fmla="*/ 34 w 67"/>
                  <a:gd name="T29" fmla="*/ 26 h 51"/>
                  <a:gd name="T30" fmla="*/ 29 w 67"/>
                  <a:gd name="T31" fmla="*/ 34 h 51"/>
                  <a:gd name="T32" fmla="*/ 25 w 67"/>
                  <a:gd name="T33" fmla="*/ 40 h 51"/>
                  <a:gd name="T34" fmla="*/ 22 w 67"/>
                  <a:gd name="T35" fmla="*/ 44 h 51"/>
                  <a:gd name="T36" fmla="*/ 20 w 67"/>
                  <a:gd name="T37" fmla="*/ 46 h 51"/>
                  <a:gd name="T38" fmla="*/ 12 w 67"/>
                  <a:gd name="T39" fmla="*/ 48 h 51"/>
                  <a:gd name="T40" fmla="*/ 0 w 67"/>
                  <a:gd name="T41" fmla="*/ 51 h 51"/>
                  <a:gd name="T42" fmla="*/ 0 w 67"/>
                  <a:gd name="T4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8" name="Freeform 58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15 h 34"/>
                <a:gd name="T2" fmla="*/ 1 w 80"/>
                <a:gd name="T3" fmla="*/ 19 h 34"/>
                <a:gd name="T4" fmla="*/ 2 w 80"/>
                <a:gd name="T5" fmla="*/ 21 h 34"/>
                <a:gd name="T6" fmla="*/ 4 w 80"/>
                <a:gd name="T7" fmla="*/ 24 h 34"/>
                <a:gd name="T8" fmla="*/ 7 w 80"/>
                <a:gd name="T9" fmla="*/ 26 h 34"/>
                <a:gd name="T10" fmla="*/ 13 w 80"/>
                <a:gd name="T11" fmla="*/ 29 h 34"/>
                <a:gd name="T12" fmla="*/ 22 w 80"/>
                <a:gd name="T13" fmla="*/ 31 h 34"/>
                <a:gd name="T14" fmla="*/ 40 w 80"/>
                <a:gd name="T15" fmla="*/ 33 h 34"/>
                <a:gd name="T16" fmla="*/ 54 w 80"/>
                <a:gd name="T17" fmla="*/ 34 h 34"/>
                <a:gd name="T18" fmla="*/ 58 w 80"/>
                <a:gd name="T19" fmla="*/ 33 h 34"/>
                <a:gd name="T20" fmla="*/ 62 w 80"/>
                <a:gd name="T21" fmla="*/ 32 h 34"/>
                <a:gd name="T22" fmla="*/ 65 w 80"/>
                <a:gd name="T23" fmla="*/ 29 h 34"/>
                <a:gd name="T24" fmla="*/ 67 w 80"/>
                <a:gd name="T25" fmla="*/ 27 h 34"/>
                <a:gd name="T26" fmla="*/ 73 w 80"/>
                <a:gd name="T27" fmla="*/ 21 h 34"/>
                <a:gd name="T28" fmla="*/ 80 w 80"/>
                <a:gd name="T29" fmla="*/ 15 h 34"/>
                <a:gd name="T30" fmla="*/ 75 w 80"/>
                <a:gd name="T31" fmla="*/ 10 h 34"/>
                <a:gd name="T32" fmla="*/ 70 w 80"/>
                <a:gd name="T33" fmla="*/ 7 h 34"/>
                <a:gd name="T34" fmla="*/ 65 w 80"/>
                <a:gd name="T35" fmla="*/ 4 h 34"/>
                <a:gd name="T36" fmla="*/ 60 w 80"/>
                <a:gd name="T37" fmla="*/ 2 h 34"/>
                <a:gd name="T38" fmla="*/ 55 w 80"/>
                <a:gd name="T39" fmla="*/ 0 h 34"/>
                <a:gd name="T40" fmla="*/ 51 w 80"/>
                <a:gd name="T41" fmla="*/ 0 h 34"/>
                <a:gd name="T42" fmla="*/ 45 w 80"/>
                <a:gd name="T43" fmla="*/ 1 h 34"/>
                <a:gd name="T44" fmla="*/ 41 w 80"/>
                <a:gd name="T45" fmla="*/ 2 h 34"/>
                <a:gd name="T46" fmla="*/ 34 w 80"/>
                <a:gd name="T47" fmla="*/ 2 h 34"/>
                <a:gd name="T48" fmla="*/ 21 w 80"/>
                <a:gd name="T49" fmla="*/ 2 h 34"/>
                <a:gd name="T50" fmla="*/ 13 w 80"/>
                <a:gd name="T51" fmla="*/ 3 h 34"/>
                <a:gd name="T52" fmla="*/ 7 w 80"/>
                <a:gd name="T53" fmla="*/ 5 h 34"/>
                <a:gd name="T54" fmla="*/ 4 w 80"/>
                <a:gd name="T55" fmla="*/ 7 h 34"/>
                <a:gd name="T56" fmla="*/ 2 w 80"/>
                <a:gd name="T57" fmla="*/ 9 h 34"/>
                <a:gd name="T58" fmla="*/ 1 w 80"/>
                <a:gd name="T59" fmla="*/ 11 h 34"/>
                <a:gd name="T60" fmla="*/ 0 w 80"/>
                <a:gd name="T6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588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  <a:gd name="T4" fmla="*/ 7 w 7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589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3 h 6"/>
                <a:gd name="T4" fmla="*/ 20 w 20"/>
                <a:gd name="T5" fmla="*/ 6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590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0 h 12"/>
                <a:gd name="T4" fmla="*/ 0 w 1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59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4 h 7"/>
                <a:gd name="T4" fmla="*/ 2 w 27"/>
                <a:gd name="T5" fmla="*/ 6 h 7"/>
                <a:gd name="T6" fmla="*/ 7 w 27"/>
                <a:gd name="T7" fmla="*/ 7 h 7"/>
                <a:gd name="T8" fmla="*/ 10 w 27"/>
                <a:gd name="T9" fmla="*/ 7 h 7"/>
                <a:gd name="T10" fmla="*/ 15 w 27"/>
                <a:gd name="T11" fmla="*/ 6 h 7"/>
                <a:gd name="T12" fmla="*/ 19 w 27"/>
                <a:gd name="T13" fmla="*/ 4 h 7"/>
                <a:gd name="T14" fmla="*/ 23 w 27"/>
                <a:gd name="T15" fmla="*/ 2 h 7"/>
                <a:gd name="T16" fmla="*/ 27 w 27"/>
                <a:gd name="T17" fmla="*/ 0 h 7"/>
                <a:gd name="T18" fmla="*/ 0 w 2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592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11 w 27"/>
                <a:gd name="T3" fmla="*/ 3 h 6"/>
                <a:gd name="T4" fmla="*/ 27 w 2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Line 4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595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4 h 24"/>
                <a:gd name="T2" fmla="*/ 2 w 20"/>
                <a:gd name="T3" fmla="*/ 24 h 24"/>
                <a:gd name="T4" fmla="*/ 6 w 20"/>
                <a:gd name="T5" fmla="*/ 22 h 24"/>
                <a:gd name="T6" fmla="*/ 9 w 20"/>
                <a:gd name="T7" fmla="*/ 20 h 24"/>
                <a:gd name="T8" fmla="*/ 12 w 20"/>
                <a:gd name="T9" fmla="*/ 16 h 24"/>
                <a:gd name="T10" fmla="*/ 15 w 20"/>
                <a:gd name="T11" fmla="*/ 13 h 24"/>
                <a:gd name="T12" fmla="*/ 18 w 20"/>
                <a:gd name="T13" fmla="*/ 9 h 24"/>
                <a:gd name="T14" fmla="*/ 19 w 20"/>
                <a:gd name="T15" fmla="*/ 4 h 24"/>
                <a:gd name="T16" fmla="*/ 20 w 2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596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13 w 33"/>
                <a:gd name="T1" fmla="*/ 7 h 25"/>
                <a:gd name="T2" fmla="*/ 0 w 33"/>
                <a:gd name="T3" fmla="*/ 19 h 25"/>
                <a:gd name="T4" fmla="*/ 10 w 33"/>
                <a:gd name="T5" fmla="*/ 20 h 25"/>
                <a:gd name="T6" fmla="*/ 19 w 33"/>
                <a:gd name="T7" fmla="*/ 22 h 25"/>
                <a:gd name="T8" fmla="*/ 27 w 33"/>
                <a:gd name="T9" fmla="*/ 25 h 25"/>
                <a:gd name="T10" fmla="*/ 33 w 33"/>
                <a:gd name="T11" fmla="*/ 25 h 25"/>
                <a:gd name="T12" fmla="*/ 33 w 33"/>
                <a:gd name="T13" fmla="*/ 0 h 25"/>
                <a:gd name="T14" fmla="*/ 27 w 33"/>
                <a:gd name="T15" fmla="*/ 0 h 25"/>
                <a:gd name="T16" fmla="*/ 13 w 33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597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6 h 18"/>
                <a:gd name="T4" fmla="*/ 6 w 40"/>
                <a:gd name="T5" fmla="*/ 11 h 18"/>
                <a:gd name="T6" fmla="*/ 10 w 40"/>
                <a:gd name="T7" fmla="*/ 14 h 18"/>
                <a:gd name="T8" fmla="*/ 15 w 40"/>
                <a:gd name="T9" fmla="*/ 16 h 18"/>
                <a:gd name="T10" fmla="*/ 27 w 40"/>
                <a:gd name="T11" fmla="*/ 18 h 18"/>
                <a:gd name="T12" fmla="*/ 40 w 40"/>
                <a:gd name="T13" fmla="*/ 18 h 18"/>
                <a:gd name="T14" fmla="*/ 40 w 40"/>
                <a:gd name="T15" fmla="*/ 0 h 18"/>
                <a:gd name="T16" fmla="*/ 30 w 40"/>
                <a:gd name="T17" fmla="*/ 0 h 18"/>
                <a:gd name="T18" fmla="*/ 20 w 40"/>
                <a:gd name="T19" fmla="*/ 0 h 18"/>
                <a:gd name="T20" fmla="*/ 10 w 40"/>
                <a:gd name="T21" fmla="*/ 0 h 18"/>
                <a:gd name="T22" fmla="*/ 0 w 4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598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4 w 11"/>
                <a:gd name="T1" fmla="*/ 32 h 32"/>
                <a:gd name="T2" fmla="*/ 6 w 11"/>
                <a:gd name="T3" fmla="*/ 28 h 32"/>
                <a:gd name="T4" fmla="*/ 8 w 11"/>
                <a:gd name="T5" fmla="*/ 25 h 32"/>
                <a:gd name="T6" fmla="*/ 9 w 11"/>
                <a:gd name="T7" fmla="*/ 22 h 32"/>
                <a:gd name="T8" fmla="*/ 10 w 11"/>
                <a:gd name="T9" fmla="*/ 18 h 32"/>
                <a:gd name="T10" fmla="*/ 11 w 11"/>
                <a:gd name="T11" fmla="*/ 9 h 32"/>
                <a:gd name="T12" fmla="*/ 11 w 11"/>
                <a:gd name="T13" fmla="*/ 0 h 32"/>
                <a:gd name="T14" fmla="*/ 6 w 11"/>
                <a:gd name="T15" fmla="*/ 3 h 32"/>
                <a:gd name="T16" fmla="*/ 3 w 11"/>
                <a:gd name="T17" fmla="*/ 7 h 32"/>
                <a:gd name="T18" fmla="*/ 1 w 11"/>
                <a:gd name="T19" fmla="*/ 11 h 32"/>
                <a:gd name="T20" fmla="*/ 0 w 11"/>
                <a:gd name="T21" fmla="*/ 16 h 32"/>
                <a:gd name="T22" fmla="*/ 0 w 11"/>
                <a:gd name="T23" fmla="*/ 20 h 32"/>
                <a:gd name="T24" fmla="*/ 1 w 11"/>
                <a:gd name="T25" fmla="*/ 24 h 32"/>
                <a:gd name="T26" fmla="*/ 2 w 11"/>
                <a:gd name="T27" fmla="*/ 28 h 32"/>
                <a:gd name="T28" fmla="*/ 4 w 11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599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4 h 24"/>
                <a:gd name="T4" fmla="*/ 14 w 14"/>
                <a:gd name="T5" fmla="*/ 12 h 24"/>
                <a:gd name="T6" fmla="*/ 0 w 1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600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12 h 18"/>
                <a:gd name="T2" fmla="*/ 7 w 27"/>
                <a:gd name="T3" fmla="*/ 15 h 18"/>
                <a:gd name="T4" fmla="*/ 13 w 27"/>
                <a:gd name="T5" fmla="*/ 18 h 18"/>
                <a:gd name="T6" fmla="*/ 22 w 27"/>
                <a:gd name="T7" fmla="*/ 7 h 18"/>
                <a:gd name="T8" fmla="*/ 27 w 27"/>
                <a:gd name="T9" fmla="*/ 0 h 18"/>
                <a:gd name="T10" fmla="*/ 22 w 27"/>
                <a:gd name="T11" fmla="*/ 0 h 18"/>
                <a:gd name="T12" fmla="*/ 18 w 27"/>
                <a:gd name="T13" fmla="*/ 1 h 18"/>
                <a:gd name="T14" fmla="*/ 13 w 27"/>
                <a:gd name="T15" fmla="*/ 2 h 18"/>
                <a:gd name="T16" fmla="*/ 10 w 27"/>
                <a:gd name="T17" fmla="*/ 4 h 18"/>
                <a:gd name="T18" fmla="*/ 5 w 27"/>
                <a:gd name="T19" fmla="*/ 8 h 18"/>
                <a:gd name="T20" fmla="*/ 0 w 27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60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602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603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5" name="Group 604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1088" name="Freeform 1087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25 h 25"/>
                  <a:gd name="T2" fmla="*/ 7 w 52"/>
                  <a:gd name="T3" fmla="*/ 25 h 25"/>
                  <a:gd name="T4" fmla="*/ 15 w 52"/>
                  <a:gd name="T5" fmla="*/ 24 h 25"/>
                  <a:gd name="T6" fmla="*/ 23 w 52"/>
                  <a:gd name="T7" fmla="*/ 22 h 25"/>
                  <a:gd name="T8" fmla="*/ 30 w 52"/>
                  <a:gd name="T9" fmla="*/ 19 h 25"/>
                  <a:gd name="T10" fmla="*/ 38 w 52"/>
                  <a:gd name="T11" fmla="*/ 15 h 25"/>
                  <a:gd name="T12" fmla="*/ 43 w 52"/>
                  <a:gd name="T13" fmla="*/ 11 h 25"/>
                  <a:gd name="T14" fmla="*/ 49 w 52"/>
                  <a:gd name="T15" fmla="*/ 6 h 25"/>
                  <a:gd name="T16" fmla="*/ 52 w 52"/>
                  <a:gd name="T17" fmla="*/ 0 h 25"/>
                  <a:gd name="T18" fmla="*/ 40 w 52"/>
                  <a:gd name="T19" fmla="*/ 0 h 25"/>
                  <a:gd name="T20" fmla="*/ 31 w 52"/>
                  <a:gd name="T21" fmla="*/ 0 h 25"/>
                  <a:gd name="T22" fmla="*/ 23 w 52"/>
                  <a:gd name="T23" fmla="*/ 1 h 25"/>
                  <a:gd name="T24" fmla="*/ 16 w 52"/>
                  <a:gd name="T25" fmla="*/ 3 h 25"/>
                  <a:gd name="T26" fmla="*/ 11 w 52"/>
                  <a:gd name="T27" fmla="*/ 6 h 25"/>
                  <a:gd name="T28" fmla="*/ 5 w 52"/>
                  <a:gd name="T29" fmla="*/ 10 h 25"/>
                  <a:gd name="T30" fmla="*/ 2 w 52"/>
                  <a:gd name="T31" fmla="*/ 16 h 25"/>
                  <a:gd name="T32" fmla="*/ 0 w 52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1088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6 h 13"/>
                  <a:gd name="T4" fmla="*/ 0 w 33"/>
                  <a:gd name="T5" fmla="*/ 13 h 13"/>
                  <a:gd name="T6" fmla="*/ 9 w 33"/>
                  <a:gd name="T7" fmla="*/ 13 h 13"/>
                  <a:gd name="T8" fmla="*/ 16 w 33"/>
                  <a:gd name="T9" fmla="*/ 13 h 13"/>
                  <a:gd name="T10" fmla="*/ 24 w 33"/>
                  <a:gd name="T11" fmla="*/ 11 h 13"/>
                  <a:gd name="T12" fmla="*/ 33 w 33"/>
                  <a:gd name="T13" fmla="*/ 6 h 13"/>
                  <a:gd name="T14" fmla="*/ 24 w 33"/>
                  <a:gd name="T15" fmla="*/ 3 h 13"/>
                  <a:gd name="T16" fmla="*/ 16 w 33"/>
                  <a:gd name="T17" fmla="*/ 1 h 13"/>
                  <a:gd name="T18" fmla="*/ 9 w 33"/>
                  <a:gd name="T19" fmla="*/ 0 h 13"/>
                  <a:gd name="T20" fmla="*/ 0 w 33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1089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26 w 67"/>
                  <a:gd name="T1" fmla="*/ 18 h 86"/>
                  <a:gd name="T2" fmla="*/ 0 w 67"/>
                  <a:gd name="T3" fmla="*/ 0 h 86"/>
                  <a:gd name="T4" fmla="*/ 26 w 67"/>
                  <a:gd name="T5" fmla="*/ 0 h 86"/>
                  <a:gd name="T6" fmla="*/ 29 w 67"/>
                  <a:gd name="T7" fmla="*/ 4 h 86"/>
                  <a:gd name="T8" fmla="*/ 33 w 67"/>
                  <a:gd name="T9" fmla="*/ 8 h 86"/>
                  <a:gd name="T10" fmla="*/ 36 w 67"/>
                  <a:gd name="T11" fmla="*/ 11 h 86"/>
                  <a:gd name="T12" fmla="*/ 39 w 67"/>
                  <a:gd name="T13" fmla="*/ 14 h 86"/>
                  <a:gd name="T14" fmla="*/ 47 w 67"/>
                  <a:gd name="T15" fmla="*/ 17 h 86"/>
                  <a:gd name="T16" fmla="*/ 54 w 67"/>
                  <a:gd name="T17" fmla="*/ 18 h 86"/>
                  <a:gd name="T18" fmla="*/ 58 w 67"/>
                  <a:gd name="T19" fmla="*/ 30 h 86"/>
                  <a:gd name="T20" fmla="*/ 62 w 67"/>
                  <a:gd name="T21" fmla="*/ 40 h 86"/>
                  <a:gd name="T22" fmla="*/ 63 w 67"/>
                  <a:gd name="T23" fmla="*/ 45 h 86"/>
                  <a:gd name="T24" fmla="*/ 66 w 67"/>
                  <a:gd name="T25" fmla="*/ 50 h 86"/>
                  <a:gd name="T26" fmla="*/ 66 w 67"/>
                  <a:gd name="T27" fmla="*/ 55 h 86"/>
                  <a:gd name="T28" fmla="*/ 67 w 67"/>
                  <a:gd name="T29" fmla="*/ 61 h 86"/>
                  <a:gd name="T30" fmla="*/ 63 w 67"/>
                  <a:gd name="T31" fmla="*/ 74 h 86"/>
                  <a:gd name="T32" fmla="*/ 60 w 67"/>
                  <a:gd name="T33" fmla="*/ 86 h 86"/>
                  <a:gd name="T34" fmla="*/ 55 w 67"/>
                  <a:gd name="T35" fmla="*/ 69 h 86"/>
                  <a:gd name="T36" fmla="*/ 51 w 67"/>
                  <a:gd name="T37" fmla="*/ 54 h 86"/>
                  <a:gd name="T38" fmla="*/ 50 w 67"/>
                  <a:gd name="T39" fmla="*/ 47 h 86"/>
                  <a:gd name="T40" fmla="*/ 50 w 67"/>
                  <a:gd name="T41" fmla="*/ 41 h 86"/>
                  <a:gd name="T42" fmla="*/ 51 w 67"/>
                  <a:gd name="T43" fmla="*/ 35 h 86"/>
                  <a:gd name="T44" fmla="*/ 54 w 67"/>
                  <a:gd name="T45" fmla="*/ 30 h 86"/>
                  <a:gd name="T46" fmla="*/ 44 w 67"/>
                  <a:gd name="T47" fmla="*/ 30 h 86"/>
                  <a:gd name="T48" fmla="*/ 35 w 67"/>
                  <a:gd name="T49" fmla="*/ 29 h 86"/>
                  <a:gd name="T50" fmla="*/ 32 w 67"/>
                  <a:gd name="T51" fmla="*/ 27 h 86"/>
                  <a:gd name="T52" fmla="*/ 28 w 67"/>
                  <a:gd name="T53" fmla="*/ 25 h 86"/>
                  <a:gd name="T54" fmla="*/ 27 w 67"/>
                  <a:gd name="T55" fmla="*/ 22 h 86"/>
                  <a:gd name="T56" fmla="*/ 26 w 67"/>
                  <a:gd name="T57" fmla="*/ 1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1090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27 w 49"/>
                  <a:gd name="T1" fmla="*/ 12 h 86"/>
                  <a:gd name="T2" fmla="*/ 20 w 49"/>
                  <a:gd name="T3" fmla="*/ 6 h 86"/>
                  <a:gd name="T4" fmla="*/ 14 w 49"/>
                  <a:gd name="T5" fmla="*/ 0 h 86"/>
                  <a:gd name="T6" fmla="*/ 9 w 49"/>
                  <a:gd name="T7" fmla="*/ 5 h 86"/>
                  <a:gd name="T8" fmla="*/ 5 w 49"/>
                  <a:gd name="T9" fmla="*/ 13 h 86"/>
                  <a:gd name="T10" fmla="*/ 1 w 49"/>
                  <a:gd name="T11" fmla="*/ 21 h 86"/>
                  <a:gd name="T12" fmla="*/ 0 w 49"/>
                  <a:gd name="T13" fmla="*/ 30 h 86"/>
                  <a:gd name="T14" fmla="*/ 0 w 49"/>
                  <a:gd name="T15" fmla="*/ 36 h 86"/>
                  <a:gd name="T16" fmla="*/ 3 w 49"/>
                  <a:gd name="T17" fmla="*/ 43 h 86"/>
                  <a:gd name="T18" fmla="*/ 5 w 49"/>
                  <a:gd name="T19" fmla="*/ 50 h 86"/>
                  <a:gd name="T20" fmla="*/ 8 w 49"/>
                  <a:gd name="T21" fmla="*/ 58 h 86"/>
                  <a:gd name="T22" fmla="*/ 12 w 49"/>
                  <a:gd name="T23" fmla="*/ 66 h 86"/>
                  <a:gd name="T24" fmla="*/ 17 w 49"/>
                  <a:gd name="T25" fmla="*/ 74 h 86"/>
                  <a:gd name="T26" fmla="*/ 22 w 49"/>
                  <a:gd name="T27" fmla="*/ 80 h 86"/>
                  <a:gd name="T28" fmla="*/ 27 w 49"/>
                  <a:gd name="T29" fmla="*/ 86 h 86"/>
                  <a:gd name="T30" fmla="*/ 31 w 49"/>
                  <a:gd name="T31" fmla="*/ 79 h 86"/>
                  <a:gd name="T32" fmla="*/ 37 w 49"/>
                  <a:gd name="T33" fmla="*/ 69 h 86"/>
                  <a:gd name="T34" fmla="*/ 42 w 49"/>
                  <a:gd name="T35" fmla="*/ 57 h 86"/>
                  <a:gd name="T36" fmla="*/ 46 w 49"/>
                  <a:gd name="T37" fmla="*/ 45 h 86"/>
                  <a:gd name="T38" fmla="*/ 49 w 49"/>
                  <a:gd name="T39" fmla="*/ 39 h 86"/>
                  <a:gd name="T40" fmla="*/ 49 w 49"/>
                  <a:gd name="T41" fmla="*/ 33 h 86"/>
                  <a:gd name="T42" fmla="*/ 49 w 49"/>
                  <a:gd name="T43" fmla="*/ 26 h 86"/>
                  <a:gd name="T44" fmla="*/ 48 w 49"/>
                  <a:gd name="T45" fmla="*/ 22 h 86"/>
                  <a:gd name="T46" fmla="*/ 44 w 49"/>
                  <a:gd name="T47" fmla="*/ 18 h 86"/>
                  <a:gd name="T48" fmla="*/ 40 w 49"/>
                  <a:gd name="T49" fmla="*/ 15 h 86"/>
                  <a:gd name="T50" fmla="*/ 34 w 49"/>
                  <a:gd name="T51" fmla="*/ 13 h 86"/>
                  <a:gd name="T52" fmla="*/ 27 w 49"/>
                  <a:gd name="T53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1091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4 w 6"/>
                  <a:gd name="T5" fmla="*/ 0 h 12"/>
                  <a:gd name="T6" fmla="*/ 2 w 6"/>
                  <a:gd name="T7" fmla="*/ 2 h 12"/>
                  <a:gd name="T8" fmla="*/ 1 w 6"/>
                  <a:gd name="T9" fmla="*/ 4 h 12"/>
                  <a:gd name="T10" fmla="*/ 0 w 6"/>
                  <a:gd name="T11" fmla="*/ 6 h 12"/>
                  <a:gd name="T12" fmla="*/ 0 w 6"/>
                  <a:gd name="T13" fmla="*/ 10 h 12"/>
                  <a:gd name="T14" fmla="*/ 0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1092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11 w 39"/>
                  <a:gd name="T3" fmla="*/ 9 h 48"/>
                  <a:gd name="T4" fmla="*/ 22 w 39"/>
                  <a:gd name="T5" fmla="*/ 17 h 48"/>
                  <a:gd name="T6" fmla="*/ 32 w 39"/>
                  <a:gd name="T7" fmla="*/ 24 h 48"/>
                  <a:gd name="T8" fmla="*/ 39 w 39"/>
                  <a:gd name="T9" fmla="*/ 30 h 48"/>
                  <a:gd name="T10" fmla="*/ 36 w 39"/>
                  <a:gd name="T11" fmla="*/ 39 h 48"/>
                  <a:gd name="T12" fmla="*/ 33 w 39"/>
                  <a:gd name="T13" fmla="*/ 48 h 48"/>
                  <a:gd name="T14" fmla="*/ 18 w 39"/>
                  <a:gd name="T15" fmla="*/ 36 h 48"/>
                  <a:gd name="T16" fmla="*/ 8 w 39"/>
                  <a:gd name="T17" fmla="*/ 26 h 48"/>
                  <a:gd name="T18" fmla="*/ 4 w 39"/>
                  <a:gd name="T19" fmla="*/ 21 h 48"/>
                  <a:gd name="T20" fmla="*/ 2 w 39"/>
                  <a:gd name="T21" fmla="*/ 15 h 48"/>
                  <a:gd name="T22" fmla="*/ 0 w 39"/>
                  <a:gd name="T23" fmla="*/ 8 h 48"/>
                  <a:gd name="T24" fmla="*/ 0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1093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7 w 16"/>
                  <a:gd name="T1" fmla="*/ 0 h 43"/>
                  <a:gd name="T2" fmla="*/ 11 w 16"/>
                  <a:gd name="T3" fmla="*/ 9 h 43"/>
                  <a:gd name="T4" fmla="*/ 15 w 16"/>
                  <a:gd name="T5" fmla="*/ 16 h 43"/>
                  <a:gd name="T6" fmla="*/ 16 w 16"/>
                  <a:gd name="T7" fmla="*/ 22 h 43"/>
                  <a:gd name="T8" fmla="*/ 16 w 16"/>
                  <a:gd name="T9" fmla="*/ 27 h 43"/>
                  <a:gd name="T10" fmla="*/ 15 w 16"/>
                  <a:gd name="T11" fmla="*/ 31 h 43"/>
                  <a:gd name="T12" fmla="*/ 11 w 16"/>
                  <a:gd name="T13" fmla="*/ 35 h 43"/>
                  <a:gd name="T14" fmla="*/ 7 w 16"/>
                  <a:gd name="T15" fmla="*/ 39 h 43"/>
                  <a:gd name="T16" fmla="*/ 0 w 16"/>
                  <a:gd name="T17" fmla="*/ 43 h 43"/>
                  <a:gd name="T18" fmla="*/ 2 w 16"/>
                  <a:gd name="T19" fmla="*/ 28 h 43"/>
                  <a:gd name="T20" fmla="*/ 4 w 16"/>
                  <a:gd name="T21" fmla="*/ 18 h 43"/>
                  <a:gd name="T22" fmla="*/ 6 w 16"/>
                  <a:gd name="T23" fmla="*/ 9 h 43"/>
                  <a:gd name="T24" fmla="*/ 7 w 16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1094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24 w 24"/>
                  <a:gd name="T1" fmla="*/ 36 h 37"/>
                  <a:gd name="T2" fmla="*/ 19 w 24"/>
                  <a:gd name="T3" fmla="*/ 27 h 37"/>
                  <a:gd name="T4" fmla="*/ 15 w 24"/>
                  <a:gd name="T5" fmla="*/ 18 h 37"/>
                  <a:gd name="T6" fmla="*/ 12 w 24"/>
                  <a:gd name="T7" fmla="*/ 9 h 37"/>
                  <a:gd name="T8" fmla="*/ 11 w 24"/>
                  <a:gd name="T9" fmla="*/ 0 h 37"/>
                  <a:gd name="T10" fmla="*/ 6 w 24"/>
                  <a:gd name="T11" fmla="*/ 10 h 37"/>
                  <a:gd name="T12" fmla="*/ 3 w 24"/>
                  <a:gd name="T13" fmla="*/ 19 h 37"/>
                  <a:gd name="T14" fmla="*/ 1 w 24"/>
                  <a:gd name="T15" fmla="*/ 26 h 37"/>
                  <a:gd name="T16" fmla="*/ 0 w 24"/>
                  <a:gd name="T17" fmla="*/ 31 h 37"/>
                  <a:gd name="T18" fmla="*/ 1 w 24"/>
                  <a:gd name="T19" fmla="*/ 33 h 37"/>
                  <a:gd name="T20" fmla="*/ 2 w 24"/>
                  <a:gd name="T21" fmla="*/ 35 h 37"/>
                  <a:gd name="T22" fmla="*/ 4 w 24"/>
                  <a:gd name="T23" fmla="*/ 36 h 37"/>
                  <a:gd name="T24" fmla="*/ 6 w 24"/>
                  <a:gd name="T25" fmla="*/ 37 h 37"/>
                  <a:gd name="T26" fmla="*/ 14 w 24"/>
                  <a:gd name="T27" fmla="*/ 37 h 37"/>
                  <a:gd name="T28" fmla="*/ 24 w 24"/>
                  <a:gd name="T2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1095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34 w 34"/>
                  <a:gd name="T1" fmla="*/ 0 h 55"/>
                  <a:gd name="T2" fmla="*/ 34 w 34"/>
                  <a:gd name="T3" fmla="*/ 13 h 55"/>
                  <a:gd name="T4" fmla="*/ 34 w 34"/>
                  <a:gd name="T5" fmla="*/ 25 h 55"/>
                  <a:gd name="T6" fmla="*/ 33 w 34"/>
                  <a:gd name="T7" fmla="*/ 32 h 55"/>
                  <a:gd name="T8" fmla="*/ 31 w 34"/>
                  <a:gd name="T9" fmla="*/ 38 h 55"/>
                  <a:gd name="T10" fmla="*/ 29 w 34"/>
                  <a:gd name="T11" fmla="*/ 43 h 55"/>
                  <a:gd name="T12" fmla="*/ 24 w 34"/>
                  <a:gd name="T13" fmla="*/ 47 h 55"/>
                  <a:gd name="T14" fmla="*/ 20 w 34"/>
                  <a:gd name="T15" fmla="*/ 51 h 55"/>
                  <a:gd name="T16" fmla="*/ 14 w 34"/>
                  <a:gd name="T17" fmla="*/ 53 h 55"/>
                  <a:gd name="T18" fmla="*/ 8 w 34"/>
                  <a:gd name="T19" fmla="*/ 55 h 55"/>
                  <a:gd name="T20" fmla="*/ 0 w 34"/>
                  <a:gd name="T21" fmla="*/ 55 h 55"/>
                  <a:gd name="T22" fmla="*/ 9 w 34"/>
                  <a:gd name="T23" fmla="*/ 36 h 55"/>
                  <a:gd name="T24" fmla="*/ 14 w 34"/>
                  <a:gd name="T25" fmla="*/ 21 h 55"/>
                  <a:gd name="T26" fmla="*/ 18 w 34"/>
                  <a:gd name="T27" fmla="*/ 16 h 55"/>
                  <a:gd name="T28" fmla="*/ 22 w 34"/>
                  <a:gd name="T29" fmla="*/ 10 h 55"/>
                  <a:gd name="T30" fmla="*/ 28 w 34"/>
                  <a:gd name="T31" fmla="*/ 5 h 55"/>
                  <a:gd name="T32" fmla="*/ 34 w 34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1096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2 w 33"/>
                  <a:gd name="T3" fmla="*/ 4 h 12"/>
                  <a:gd name="T4" fmla="*/ 6 w 33"/>
                  <a:gd name="T5" fmla="*/ 7 h 12"/>
                  <a:gd name="T6" fmla="*/ 10 w 33"/>
                  <a:gd name="T7" fmla="*/ 9 h 12"/>
                  <a:gd name="T8" fmla="*/ 14 w 33"/>
                  <a:gd name="T9" fmla="*/ 11 h 12"/>
                  <a:gd name="T10" fmla="*/ 23 w 33"/>
                  <a:gd name="T11" fmla="*/ 12 h 12"/>
                  <a:gd name="T12" fmla="*/ 33 w 33"/>
                  <a:gd name="T13" fmla="*/ 12 h 12"/>
                  <a:gd name="T14" fmla="*/ 28 w 33"/>
                  <a:gd name="T15" fmla="*/ 8 h 12"/>
                  <a:gd name="T16" fmla="*/ 19 w 33"/>
                  <a:gd name="T17" fmla="*/ 4 h 12"/>
                  <a:gd name="T18" fmla="*/ 10 w 33"/>
                  <a:gd name="T19" fmla="*/ 1 h 12"/>
                  <a:gd name="T20" fmla="*/ 0 w 3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6" name="Freeform 60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62 h 62"/>
                <a:gd name="T2" fmla="*/ 0 w 33"/>
                <a:gd name="T3" fmla="*/ 53 h 62"/>
                <a:gd name="T4" fmla="*/ 0 w 33"/>
                <a:gd name="T5" fmla="*/ 45 h 62"/>
                <a:gd name="T6" fmla="*/ 0 w 33"/>
                <a:gd name="T7" fmla="*/ 37 h 62"/>
                <a:gd name="T8" fmla="*/ 0 w 33"/>
                <a:gd name="T9" fmla="*/ 31 h 62"/>
                <a:gd name="T10" fmla="*/ 0 w 33"/>
                <a:gd name="T11" fmla="*/ 26 h 62"/>
                <a:gd name="T12" fmla="*/ 2 w 33"/>
                <a:gd name="T13" fmla="*/ 22 h 62"/>
                <a:gd name="T14" fmla="*/ 4 w 33"/>
                <a:gd name="T15" fmla="*/ 17 h 62"/>
                <a:gd name="T16" fmla="*/ 8 w 33"/>
                <a:gd name="T17" fmla="*/ 13 h 62"/>
                <a:gd name="T18" fmla="*/ 14 w 33"/>
                <a:gd name="T19" fmla="*/ 6 h 62"/>
                <a:gd name="T20" fmla="*/ 20 w 33"/>
                <a:gd name="T21" fmla="*/ 0 h 62"/>
                <a:gd name="T22" fmla="*/ 26 w 33"/>
                <a:gd name="T23" fmla="*/ 6 h 62"/>
                <a:gd name="T24" fmla="*/ 33 w 33"/>
                <a:gd name="T25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60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0 h 18"/>
                <a:gd name="T4" fmla="*/ 26 w 26"/>
                <a:gd name="T5" fmla="*/ 0 h 18"/>
                <a:gd name="T6" fmla="*/ 6 w 26"/>
                <a:gd name="T7" fmla="*/ 12 h 18"/>
                <a:gd name="T8" fmla="*/ 6 w 26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60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180 w 180"/>
                <a:gd name="T1" fmla="*/ 222 h 240"/>
                <a:gd name="T2" fmla="*/ 175 w 180"/>
                <a:gd name="T3" fmla="*/ 223 h 240"/>
                <a:gd name="T4" fmla="*/ 171 w 180"/>
                <a:gd name="T5" fmla="*/ 223 h 240"/>
                <a:gd name="T6" fmla="*/ 167 w 180"/>
                <a:gd name="T7" fmla="*/ 225 h 240"/>
                <a:gd name="T8" fmla="*/ 164 w 180"/>
                <a:gd name="T9" fmla="*/ 227 h 240"/>
                <a:gd name="T10" fmla="*/ 158 w 180"/>
                <a:gd name="T11" fmla="*/ 232 h 240"/>
                <a:gd name="T12" fmla="*/ 153 w 180"/>
                <a:gd name="T13" fmla="*/ 240 h 240"/>
                <a:gd name="T14" fmla="*/ 140 w 180"/>
                <a:gd name="T15" fmla="*/ 232 h 240"/>
                <a:gd name="T16" fmla="*/ 131 w 180"/>
                <a:gd name="T17" fmla="*/ 223 h 240"/>
                <a:gd name="T18" fmla="*/ 123 w 180"/>
                <a:gd name="T19" fmla="*/ 214 h 240"/>
                <a:gd name="T20" fmla="*/ 118 w 180"/>
                <a:gd name="T21" fmla="*/ 206 h 240"/>
                <a:gd name="T22" fmla="*/ 112 w 180"/>
                <a:gd name="T23" fmla="*/ 195 h 240"/>
                <a:gd name="T24" fmla="*/ 106 w 180"/>
                <a:gd name="T25" fmla="*/ 185 h 240"/>
                <a:gd name="T26" fmla="*/ 98 w 180"/>
                <a:gd name="T27" fmla="*/ 174 h 240"/>
                <a:gd name="T28" fmla="*/ 87 w 180"/>
                <a:gd name="T29" fmla="*/ 161 h 240"/>
                <a:gd name="T30" fmla="*/ 82 w 180"/>
                <a:gd name="T31" fmla="*/ 153 h 240"/>
                <a:gd name="T32" fmla="*/ 75 w 180"/>
                <a:gd name="T33" fmla="*/ 146 h 240"/>
                <a:gd name="T34" fmla="*/ 70 w 180"/>
                <a:gd name="T35" fmla="*/ 139 h 240"/>
                <a:gd name="T36" fmla="*/ 62 w 180"/>
                <a:gd name="T37" fmla="*/ 133 h 240"/>
                <a:gd name="T38" fmla="*/ 48 w 180"/>
                <a:gd name="T39" fmla="*/ 121 h 240"/>
                <a:gd name="T40" fmla="*/ 33 w 180"/>
                <a:gd name="T41" fmla="*/ 110 h 240"/>
                <a:gd name="T42" fmla="*/ 27 w 180"/>
                <a:gd name="T43" fmla="*/ 104 h 240"/>
                <a:gd name="T44" fmla="*/ 21 w 180"/>
                <a:gd name="T45" fmla="*/ 98 h 240"/>
                <a:gd name="T46" fmla="*/ 15 w 180"/>
                <a:gd name="T47" fmla="*/ 92 h 240"/>
                <a:gd name="T48" fmla="*/ 10 w 180"/>
                <a:gd name="T49" fmla="*/ 84 h 240"/>
                <a:gd name="T50" fmla="*/ 6 w 180"/>
                <a:gd name="T51" fmla="*/ 77 h 240"/>
                <a:gd name="T52" fmla="*/ 4 w 180"/>
                <a:gd name="T53" fmla="*/ 68 h 240"/>
                <a:gd name="T54" fmla="*/ 1 w 180"/>
                <a:gd name="T55" fmla="*/ 60 h 240"/>
                <a:gd name="T56" fmla="*/ 0 w 180"/>
                <a:gd name="T57" fmla="*/ 50 h 240"/>
                <a:gd name="T58" fmla="*/ 0 w 180"/>
                <a:gd name="T59" fmla="*/ 35 h 240"/>
                <a:gd name="T60" fmla="*/ 0 w 180"/>
                <a:gd name="T61" fmla="*/ 25 h 240"/>
                <a:gd name="T62" fmla="*/ 0 w 180"/>
                <a:gd name="T63" fmla="*/ 15 h 240"/>
                <a:gd name="T64" fmla="*/ 0 w 180"/>
                <a:gd name="T65" fmla="*/ 0 h 240"/>
                <a:gd name="T66" fmla="*/ 10 w 180"/>
                <a:gd name="T67" fmla="*/ 8 h 240"/>
                <a:gd name="T68" fmla="*/ 19 w 180"/>
                <a:gd name="T69" fmla="*/ 17 h 240"/>
                <a:gd name="T70" fmla="*/ 27 w 180"/>
                <a:gd name="T71" fmla="*/ 27 h 240"/>
                <a:gd name="T72" fmla="*/ 34 w 180"/>
                <a:gd name="T73" fmla="*/ 38 h 240"/>
                <a:gd name="T74" fmla="*/ 41 w 180"/>
                <a:gd name="T75" fmla="*/ 48 h 240"/>
                <a:gd name="T76" fmla="*/ 46 w 180"/>
                <a:gd name="T77" fmla="*/ 58 h 240"/>
                <a:gd name="T78" fmla="*/ 51 w 180"/>
                <a:gd name="T79" fmla="*/ 66 h 240"/>
                <a:gd name="T80" fmla="*/ 54 w 180"/>
                <a:gd name="T81" fmla="*/ 74 h 240"/>
                <a:gd name="T82" fmla="*/ 60 w 180"/>
                <a:gd name="T83" fmla="*/ 86 h 240"/>
                <a:gd name="T84" fmla="*/ 66 w 180"/>
                <a:gd name="T85" fmla="*/ 98 h 240"/>
                <a:gd name="T86" fmla="*/ 74 w 180"/>
                <a:gd name="T87" fmla="*/ 107 h 240"/>
                <a:gd name="T88" fmla="*/ 82 w 180"/>
                <a:gd name="T89" fmla="*/ 116 h 240"/>
                <a:gd name="T90" fmla="*/ 100 w 180"/>
                <a:gd name="T91" fmla="*/ 133 h 240"/>
                <a:gd name="T92" fmla="*/ 119 w 180"/>
                <a:gd name="T93" fmla="*/ 149 h 240"/>
                <a:gd name="T94" fmla="*/ 139 w 180"/>
                <a:gd name="T95" fmla="*/ 164 h 240"/>
                <a:gd name="T96" fmla="*/ 155 w 180"/>
                <a:gd name="T97" fmla="*/ 180 h 240"/>
                <a:gd name="T98" fmla="*/ 163 w 180"/>
                <a:gd name="T99" fmla="*/ 189 h 240"/>
                <a:gd name="T100" fmla="*/ 169 w 180"/>
                <a:gd name="T101" fmla="*/ 199 h 240"/>
                <a:gd name="T102" fmla="*/ 175 w 180"/>
                <a:gd name="T103" fmla="*/ 210 h 240"/>
                <a:gd name="T104" fmla="*/ 180 w 180"/>
                <a:gd name="T105" fmla="*/ 2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60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1 w 27"/>
                <a:gd name="T3" fmla="*/ 5 h 30"/>
                <a:gd name="T4" fmla="*/ 3 w 27"/>
                <a:gd name="T5" fmla="*/ 11 h 30"/>
                <a:gd name="T6" fmla="*/ 4 w 27"/>
                <a:gd name="T7" fmla="*/ 14 h 30"/>
                <a:gd name="T8" fmla="*/ 4 w 27"/>
                <a:gd name="T9" fmla="*/ 19 h 30"/>
                <a:gd name="T10" fmla="*/ 3 w 27"/>
                <a:gd name="T11" fmla="*/ 24 h 30"/>
                <a:gd name="T12" fmla="*/ 0 w 27"/>
                <a:gd name="T13" fmla="*/ 30 h 30"/>
                <a:gd name="T14" fmla="*/ 17 w 27"/>
                <a:gd name="T15" fmla="*/ 27 h 30"/>
                <a:gd name="T16" fmla="*/ 27 w 27"/>
                <a:gd name="T17" fmla="*/ 24 h 30"/>
                <a:gd name="T18" fmla="*/ 23 w 27"/>
                <a:gd name="T19" fmla="*/ 20 h 30"/>
                <a:gd name="T20" fmla="*/ 17 w 27"/>
                <a:gd name="T21" fmla="*/ 12 h 30"/>
                <a:gd name="T22" fmla="*/ 11 w 27"/>
                <a:gd name="T23" fmla="*/ 8 h 30"/>
                <a:gd name="T24" fmla="*/ 7 w 27"/>
                <a:gd name="T25" fmla="*/ 4 h 30"/>
                <a:gd name="T26" fmla="*/ 4 w 27"/>
                <a:gd name="T27" fmla="*/ 1 h 30"/>
                <a:gd name="T28" fmla="*/ 0 w 27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0" name="Group 609"/>
            <p:cNvGrpSpPr>
              <a:grpSpLocks/>
            </p:cNvGrpSpPr>
            <p:nvPr>
              <p:custDataLst>
                <p:tags r:id="rId57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  <a:solidFill>
              <a:srgbClr val="00B0F0"/>
            </a:solidFill>
          </p:grpSpPr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108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108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1" name="Freeform 61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61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5 w 33"/>
                <a:gd name="T3" fmla="*/ 5 h 24"/>
                <a:gd name="T4" fmla="*/ 10 w 33"/>
                <a:gd name="T5" fmla="*/ 10 h 24"/>
                <a:gd name="T6" fmla="*/ 11 w 33"/>
                <a:gd name="T7" fmla="*/ 13 h 24"/>
                <a:gd name="T8" fmla="*/ 12 w 33"/>
                <a:gd name="T9" fmla="*/ 16 h 24"/>
                <a:gd name="T10" fmla="*/ 13 w 33"/>
                <a:gd name="T11" fmla="*/ 20 h 24"/>
                <a:gd name="T12" fmla="*/ 13 w 33"/>
                <a:gd name="T13" fmla="*/ 24 h 24"/>
                <a:gd name="T14" fmla="*/ 33 w 33"/>
                <a:gd name="T15" fmla="*/ 0 h 24"/>
                <a:gd name="T16" fmla="*/ 24 w 33"/>
                <a:gd name="T17" fmla="*/ 0 h 24"/>
                <a:gd name="T18" fmla="*/ 16 w 33"/>
                <a:gd name="T19" fmla="*/ 0 h 24"/>
                <a:gd name="T20" fmla="*/ 9 w 33"/>
                <a:gd name="T21" fmla="*/ 0 h 24"/>
                <a:gd name="T22" fmla="*/ 0 w 33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61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6 w 33"/>
                <a:gd name="T1" fmla="*/ 25 h 25"/>
                <a:gd name="T2" fmla="*/ 29 w 33"/>
                <a:gd name="T3" fmla="*/ 22 h 25"/>
                <a:gd name="T4" fmla="*/ 33 w 33"/>
                <a:gd name="T5" fmla="*/ 18 h 25"/>
                <a:gd name="T6" fmla="*/ 33 w 33"/>
                <a:gd name="T7" fmla="*/ 0 h 25"/>
                <a:gd name="T8" fmla="*/ 25 w 33"/>
                <a:gd name="T9" fmla="*/ 0 h 25"/>
                <a:gd name="T10" fmla="*/ 16 w 33"/>
                <a:gd name="T11" fmla="*/ 0 h 25"/>
                <a:gd name="T12" fmla="*/ 6 w 33"/>
                <a:gd name="T13" fmla="*/ 0 h 25"/>
                <a:gd name="T14" fmla="*/ 0 w 33"/>
                <a:gd name="T15" fmla="*/ 0 h 25"/>
                <a:gd name="T16" fmla="*/ 26 w 33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61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61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6 h 25"/>
                <a:gd name="T4" fmla="*/ 14 w 16"/>
                <a:gd name="T5" fmla="*/ 13 h 25"/>
                <a:gd name="T6" fmla="*/ 13 w 16"/>
                <a:gd name="T7" fmla="*/ 16 h 25"/>
                <a:gd name="T8" fmla="*/ 11 w 16"/>
                <a:gd name="T9" fmla="*/ 20 h 25"/>
                <a:gd name="T10" fmla="*/ 7 w 16"/>
                <a:gd name="T11" fmla="*/ 23 h 25"/>
                <a:gd name="T12" fmla="*/ 3 w 16"/>
                <a:gd name="T13" fmla="*/ 25 h 25"/>
                <a:gd name="T14" fmla="*/ 1 w 16"/>
                <a:gd name="T15" fmla="*/ 24 h 25"/>
                <a:gd name="T16" fmla="*/ 0 w 16"/>
                <a:gd name="T17" fmla="*/ 21 h 25"/>
                <a:gd name="T18" fmla="*/ 1 w 16"/>
                <a:gd name="T19" fmla="*/ 18 h 25"/>
                <a:gd name="T20" fmla="*/ 2 w 16"/>
                <a:gd name="T21" fmla="*/ 13 h 25"/>
                <a:gd name="T22" fmla="*/ 4 w 16"/>
                <a:gd name="T23" fmla="*/ 9 h 25"/>
                <a:gd name="T24" fmla="*/ 7 w 16"/>
                <a:gd name="T25" fmla="*/ 4 h 25"/>
                <a:gd name="T26" fmla="*/ 11 w 16"/>
                <a:gd name="T27" fmla="*/ 1 h 25"/>
                <a:gd name="T28" fmla="*/ 16 w 16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61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3 w 14"/>
                <a:gd name="T3" fmla="*/ 1 h 18"/>
                <a:gd name="T4" fmla="*/ 5 w 14"/>
                <a:gd name="T5" fmla="*/ 2 h 18"/>
                <a:gd name="T6" fmla="*/ 7 w 14"/>
                <a:gd name="T7" fmla="*/ 4 h 18"/>
                <a:gd name="T8" fmla="*/ 9 w 14"/>
                <a:gd name="T9" fmla="*/ 7 h 18"/>
                <a:gd name="T10" fmla="*/ 13 w 14"/>
                <a:gd name="T11" fmla="*/ 13 h 18"/>
                <a:gd name="T12" fmla="*/ 14 w 14"/>
                <a:gd name="T13" fmla="*/ 18 h 18"/>
                <a:gd name="T14" fmla="*/ 0 w 14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61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61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 w 34"/>
                <a:gd name="T3" fmla="*/ 3 h 38"/>
                <a:gd name="T4" fmla="*/ 4 w 34"/>
                <a:gd name="T5" fmla="*/ 7 h 38"/>
                <a:gd name="T6" fmla="*/ 5 w 34"/>
                <a:gd name="T7" fmla="*/ 11 h 38"/>
                <a:gd name="T8" fmla="*/ 6 w 34"/>
                <a:gd name="T9" fmla="*/ 16 h 38"/>
                <a:gd name="T10" fmla="*/ 10 w 34"/>
                <a:gd name="T11" fmla="*/ 28 h 38"/>
                <a:gd name="T12" fmla="*/ 13 w 34"/>
                <a:gd name="T13" fmla="*/ 38 h 38"/>
                <a:gd name="T14" fmla="*/ 16 w 34"/>
                <a:gd name="T15" fmla="*/ 37 h 38"/>
                <a:gd name="T16" fmla="*/ 20 w 34"/>
                <a:gd name="T17" fmla="*/ 36 h 38"/>
                <a:gd name="T18" fmla="*/ 23 w 34"/>
                <a:gd name="T19" fmla="*/ 34 h 38"/>
                <a:gd name="T20" fmla="*/ 26 w 34"/>
                <a:gd name="T21" fmla="*/ 31 h 38"/>
                <a:gd name="T22" fmla="*/ 28 w 34"/>
                <a:gd name="T23" fmla="*/ 28 h 38"/>
                <a:gd name="T24" fmla="*/ 32 w 34"/>
                <a:gd name="T25" fmla="*/ 24 h 38"/>
                <a:gd name="T26" fmla="*/ 33 w 34"/>
                <a:gd name="T27" fmla="*/ 21 h 38"/>
                <a:gd name="T28" fmla="*/ 34 w 34"/>
                <a:gd name="T29" fmla="*/ 19 h 38"/>
                <a:gd name="T30" fmla="*/ 31 w 34"/>
                <a:gd name="T31" fmla="*/ 18 h 38"/>
                <a:gd name="T32" fmla="*/ 28 w 34"/>
                <a:gd name="T33" fmla="*/ 17 h 38"/>
                <a:gd name="T34" fmla="*/ 26 w 34"/>
                <a:gd name="T35" fmla="*/ 14 h 38"/>
                <a:gd name="T36" fmla="*/ 24 w 34"/>
                <a:gd name="T37" fmla="*/ 12 h 38"/>
                <a:gd name="T38" fmla="*/ 19 w 34"/>
                <a:gd name="T39" fmla="*/ 6 h 38"/>
                <a:gd name="T40" fmla="*/ 13 w 34"/>
                <a:gd name="T41" fmla="*/ 0 h 38"/>
                <a:gd name="T42" fmla="*/ 6 w 34"/>
                <a:gd name="T43" fmla="*/ 0 h 38"/>
                <a:gd name="T44" fmla="*/ 0 w 3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618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53 w 53"/>
                <a:gd name="T1" fmla="*/ 23 h 23"/>
                <a:gd name="T2" fmla="*/ 53 w 53"/>
                <a:gd name="T3" fmla="*/ 4 h 23"/>
                <a:gd name="T4" fmla="*/ 49 w 53"/>
                <a:gd name="T5" fmla="*/ 2 h 23"/>
                <a:gd name="T6" fmla="*/ 45 w 53"/>
                <a:gd name="T7" fmla="*/ 1 h 23"/>
                <a:gd name="T8" fmla="*/ 42 w 53"/>
                <a:gd name="T9" fmla="*/ 0 h 23"/>
                <a:gd name="T10" fmla="*/ 38 w 53"/>
                <a:gd name="T11" fmla="*/ 0 h 23"/>
                <a:gd name="T12" fmla="*/ 31 w 53"/>
                <a:gd name="T13" fmla="*/ 1 h 23"/>
                <a:gd name="T14" fmla="*/ 24 w 53"/>
                <a:gd name="T15" fmla="*/ 4 h 23"/>
                <a:gd name="T16" fmla="*/ 11 w 53"/>
                <a:gd name="T17" fmla="*/ 13 h 23"/>
                <a:gd name="T18" fmla="*/ 0 w 53"/>
                <a:gd name="T19" fmla="*/ 23 h 23"/>
                <a:gd name="T20" fmla="*/ 53 w 53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619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62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20 w 73"/>
                <a:gd name="T2" fmla="*/ 37 w 73"/>
                <a:gd name="T3" fmla="*/ 55 w 73"/>
                <a:gd name="T4" fmla="*/ 73 w 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3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621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14 w 53"/>
                <a:gd name="T3" fmla="*/ 0 h 3"/>
                <a:gd name="T4" fmla="*/ 27 w 53"/>
                <a:gd name="T5" fmla="*/ 3 h 3"/>
                <a:gd name="T6" fmla="*/ 32 w 53"/>
                <a:gd name="T7" fmla="*/ 3 h 3"/>
                <a:gd name="T8" fmla="*/ 39 w 53"/>
                <a:gd name="T9" fmla="*/ 3 h 3"/>
                <a:gd name="T10" fmla="*/ 45 w 53"/>
                <a:gd name="T11" fmla="*/ 1 h 3"/>
                <a:gd name="T12" fmla="*/ 53 w 5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8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62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624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15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625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0 w 20"/>
                <a:gd name="T1" fmla="*/ 0 h 25"/>
                <a:gd name="T2" fmla="*/ 0 w 20"/>
                <a:gd name="T3" fmla="*/ 13 h 25"/>
                <a:gd name="T4" fmla="*/ 4 w 20"/>
                <a:gd name="T5" fmla="*/ 18 h 25"/>
                <a:gd name="T6" fmla="*/ 10 w 20"/>
                <a:gd name="T7" fmla="*/ 21 h 25"/>
                <a:gd name="T8" fmla="*/ 14 w 20"/>
                <a:gd name="T9" fmla="*/ 24 h 25"/>
                <a:gd name="T10" fmla="*/ 20 w 20"/>
                <a:gd name="T11" fmla="*/ 25 h 25"/>
                <a:gd name="T12" fmla="*/ 20 w 2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626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12 h 24"/>
                <a:gd name="T6" fmla="*/ 0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8" name="Group 627"/>
            <p:cNvGrpSpPr>
              <a:grpSpLocks/>
            </p:cNvGrpSpPr>
            <p:nvPr>
              <p:custDataLst>
                <p:tags r:id="rId75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1076" name="Freeform 107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9 w 19"/>
                  <a:gd name="T1" fmla="*/ 25 h 25"/>
                  <a:gd name="T2" fmla="*/ 18 w 19"/>
                  <a:gd name="T3" fmla="*/ 20 h 25"/>
                  <a:gd name="T4" fmla="*/ 17 w 19"/>
                  <a:gd name="T5" fmla="*/ 12 h 25"/>
                  <a:gd name="T6" fmla="*/ 16 w 19"/>
                  <a:gd name="T7" fmla="*/ 9 h 25"/>
                  <a:gd name="T8" fmla="*/ 17 w 19"/>
                  <a:gd name="T9" fmla="*/ 6 h 25"/>
                  <a:gd name="T10" fmla="*/ 17 w 19"/>
                  <a:gd name="T11" fmla="*/ 3 h 25"/>
                  <a:gd name="T12" fmla="*/ 19 w 19"/>
                  <a:gd name="T13" fmla="*/ 0 h 25"/>
                  <a:gd name="T14" fmla="*/ 0 w 19"/>
                  <a:gd name="T15" fmla="*/ 0 h 25"/>
                  <a:gd name="T16" fmla="*/ 1 w 19"/>
                  <a:gd name="T17" fmla="*/ 7 h 25"/>
                  <a:gd name="T18" fmla="*/ 5 w 19"/>
                  <a:gd name="T19" fmla="*/ 15 h 25"/>
                  <a:gd name="T20" fmla="*/ 7 w 19"/>
                  <a:gd name="T21" fmla="*/ 19 h 25"/>
                  <a:gd name="T22" fmla="*/ 11 w 19"/>
                  <a:gd name="T23" fmla="*/ 23 h 25"/>
                  <a:gd name="T24" fmla="*/ 15 w 19"/>
                  <a:gd name="T25" fmla="*/ 25 h 25"/>
                  <a:gd name="T26" fmla="*/ 19 w 19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107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26 w 26"/>
                  <a:gd name="T1" fmla="*/ 18 h 18"/>
                  <a:gd name="T2" fmla="*/ 7 w 26"/>
                  <a:gd name="T3" fmla="*/ 18 h 18"/>
                  <a:gd name="T4" fmla="*/ 3 w 26"/>
                  <a:gd name="T5" fmla="*/ 9 h 18"/>
                  <a:gd name="T6" fmla="*/ 0 w 26"/>
                  <a:gd name="T7" fmla="*/ 0 h 18"/>
                  <a:gd name="T8" fmla="*/ 6 w 26"/>
                  <a:gd name="T9" fmla="*/ 2 h 18"/>
                  <a:gd name="T10" fmla="*/ 13 w 26"/>
                  <a:gd name="T11" fmla="*/ 6 h 18"/>
                  <a:gd name="T12" fmla="*/ 20 w 26"/>
                  <a:gd name="T13" fmla="*/ 12 h 18"/>
                  <a:gd name="T14" fmla="*/ 26 w 2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107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8 h 18"/>
                  <a:gd name="T2" fmla="*/ 13 w 13"/>
                  <a:gd name="T3" fmla="*/ 0 h 18"/>
                  <a:gd name="T4" fmla="*/ 0 w 1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107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23 h 24"/>
                  <a:gd name="T4" fmla="*/ 7 w 26"/>
                  <a:gd name="T5" fmla="*/ 22 h 24"/>
                  <a:gd name="T6" fmla="*/ 11 w 26"/>
                  <a:gd name="T7" fmla="*/ 19 h 24"/>
                  <a:gd name="T8" fmla="*/ 16 w 26"/>
                  <a:gd name="T9" fmla="*/ 16 h 24"/>
                  <a:gd name="T10" fmla="*/ 20 w 26"/>
                  <a:gd name="T11" fmla="*/ 13 h 24"/>
                  <a:gd name="T12" fmla="*/ 23 w 26"/>
                  <a:gd name="T13" fmla="*/ 9 h 24"/>
                  <a:gd name="T14" fmla="*/ 25 w 26"/>
                  <a:gd name="T15" fmla="*/ 4 h 24"/>
                  <a:gd name="T16" fmla="*/ 26 w 26"/>
                  <a:gd name="T17" fmla="*/ 0 h 24"/>
                  <a:gd name="T18" fmla="*/ 0 w 2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107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6 h 6"/>
                  <a:gd name="T2" fmla="*/ 10 w 34"/>
                  <a:gd name="T3" fmla="*/ 6 h 6"/>
                  <a:gd name="T4" fmla="*/ 17 w 34"/>
                  <a:gd name="T5" fmla="*/ 5 h 6"/>
                  <a:gd name="T6" fmla="*/ 25 w 34"/>
                  <a:gd name="T7" fmla="*/ 4 h 6"/>
                  <a:gd name="T8" fmla="*/ 34 w 3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19 h 19"/>
                  <a:gd name="T1" fmla="*/ 9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14 w 14"/>
                  <a:gd name="T1" fmla="*/ 0 h 6"/>
                  <a:gd name="T2" fmla="*/ 7 w 14"/>
                  <a:gd name="T3" fmla="*/ 3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9" name="Freeform 628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62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9 h 62"/>
                <a:gd name="T2" fmla="*/ 11 w 126"/>
                <a:gd name="T3" fmla="*/ 20 h 62"/>
                <a:gd name="T4" fmla="*/ 21 w 126"/>
                <a:gd name="T5" fmla="*/ 21 h 62"/>
                <a:gd name="T6" fmla="*/ 29 w 126"/>
                <a:gd name="T7" fmla="*/ 23 h 62"/>
                <a:gd name="T8" fmla="*/ 36 w 126"/>
                <a:gd name="T9" fmla="*/ 26 h 62"/>
                <a:gd name="T10" fmla="*/ 50 w 126"/>
                <a:gd name="T11" fmla="*/ 33 h 62"/>
                <a:gd name="T12" fmla="*/ 61 w 126"/>
                <a:gd name="T13" fmla="*/ 40 h 62"/>
                <a:gd name="T14" fmla="*/ 70 w 126"/>
                <a:gd name="T15" fmla="*/ 48 h 62"/>
                <a:gd name="T16" fmla="*/ 79 w 126"/>
                <a:gd name="T17" fmla="*/ 55 h 62"/>
                <a:gd name="T18" fmla="*/ 84 w 126"/>
                <a:gd name="T19" fmla="*/ 58 h 62"/>
                <a:gd name="T20" fmla="*/ 89 w 126"/>
                <a:gd name="T21" fmla="*/ 60 h 62"/>
                <a:gd name="T22" fmla="*/ 95 w 126"/>
                <a:gd name="T23" fmla="*/ 61 h 62"/>
                <a:gd name="T24" fmla="*/ 100 w 126"/>
                <a:gd name="T25" fmla="*/ 62 h 62"/>
                <a:gd name="T26" fmla="*/ 105 w 126"/>
                <a:gd name="T27" fmla="*/ 61 h 62"/>
                <a:gd name="T28" fmla="*/ 109 w 126"/>
                <a:gd name="T29" fmla="*/ 60 h 62"/>
                <a:gd name="T30" fmla="*/ 113 w 126"/>
                <a:gd name="T31" fmla="*/ 58 h 62"/>
                <a:gd name="T32" fmla="*/ 117 w 126"/>
                <a:gd name="T33" fmla="*/ 56 h 62"/>
                <a:gd name="T34" fmla="*/ 122 w 126"/>
                <a:gd name="T35" fmla="*/ 51 h 62"/>
                <a:gd name="T36" fmla="*/ 126 w 126"/>
                <a:gd name="T37" fmla="*/ 49 h 62"/>
                <a:gd name="T38" fmla="*/ 110 w 126"/>
                <a:gd name="T39" fmla="*/ 33 h 62"/>
                <a:gd name="T40" fmla="*/ 96 w 126"/>
                <a:gd name="T41" fmla="*/ 21 h 62"/>
                <a:gd name="T42" fmla="*/ 89 w 126"/>
                <a:gd name="T43" fmla="*/ 15 h 62"/>
                <a:gd name="T44" fmla="*/ 81 w 126"/>
                <a:gd name="T45" fmla="*/ 9 h 62"/>
                <a:gd name="T46" fmla="*/ 72 w 126"/>
                <a:gd name="T47" fmla="*/ 5 h 62"/>
                <a:gd name="T48" fmla="*/ 61 w 126"/>
                <a:gd name="T49" fmla="*/ 0 h 62"/>
                <a:gd name="T50" fmla="*/ 0 w 126"/>
                <a:gd name="T51" fmla="*/ 0 h 62"/>
                <a:gd name="T52" fmla="*/ 0 w 126"/>
                <a:gd name="T53" fmla="*/ 9 h 62"/>
                <a:gd name="T54" fmla="*/ 0 w 126"/>
                <a:gd name="T55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63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13 w 66"/>
                <a:gd name="T3" fmla="*/ 1 h 44"/>
                <a:gd name="T4" fmla="*/ 23 w 66"/>
                <a:gd name="T5" fmla="*/ 2 h 44"/>
                <a:gd name="T6" fmla="*/ 32 w 66"/>
                <a:gd name="T7" fmla="*/ 4 h 44"/>
                <a:gd name="T8" fmla="*/ 38 w 66"/>
                <a:gd name="T9" fmla="*/ 7 h 44"/>
                <a:gd name="T10" fmla="*/ 44 w 66"/>
                <a:gd name="T11" fmla="*/ 9 h 44"/>
                <a:gd name="T12" fmla="*/ 50 w 66"/>
                <a:gd name="T13" fmla="*/ 11 h 44"/>
                <a:gd name="T14" fmla="*/ 57 w 66"/>
                <a:gd name="T15" fmla="*/ 12 h 44"/>
                <a:gd name="T16" fmla="*/ 66 w 66"/>
                <a:gd name="T17" fmla="*/ 13 h 44"/>
                <a:gd name="T18" fmla="*/ 65 w 66"/>
                <a:gd name="T19" fmla="*/ 17 h 44"/>
                <a:gd name="T20" fmla="*/ 62 w 66"/>
                <a:gd name="T21" fmla="*/ 21 h 44"/>
                <a:gd name="T22" fmla="*/ 60 w 66"/>
                <a:gd name="T23" fmla="*/ 25 h 44"/>
                <a:gd name="T24" fmla="*/ 57 w 66"/>
                <a:gd name="T25" fmla="*/ 28 h 44"/>
                <a:gd name="T26" fmla="*/ 49 w 66"/>
                <a:gd name="T27" fmla="*/ 34 h 44"/>
                <a:gd name="T28" fmla="*/ 40 w 66"/>
                <a:gd name="T29" fmla="*/ 39 h 44"/>
                <a:gd name="T30" fmla="*/ 31 w 66"/>
                <a:gd name="T31" fmla="*/ 42 h 44"/>
                <a:gd name="T32" fmla="*/ 21 w 66"/>
                <a:gd name="T33" fmla="*/ 44 h 44"/>
                <a:gd name="T34" fmla="*/ 10 w 66"/>
                <a:gd name="T35" fmla="*/ 44 h 44"/>
                <a:gd name="T36" fmla="*/ 0 w 66"/>
                <a:gd name="T37" fmla="*/ 43 h 44"/>
                <a:gd name="T38" fmla="*/ 0 w 66"/>
                <a:gd name="T39" fmla="*/ 31 h 44"/>
                <a:gd name="T40" fmla="*/ 0 w 66"/>
                <a:gd name="T41" fmla="*/ 22 h 44"/>
                <a:gd name="T42" fmla="*/ 0 w 66"/>
                <a:gd name="T43" fmla="*/ 12 h 44"/>
                <a:gd name="T44" fmla="*/ 0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63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46 w 46"/>
                <a:gd name="T1" fmla="*/ 0 h 16"/>
                <a:gd name="T2" fmla="*/ 40 w 46"/>
                <a:gd name="T3" fmla="*/ 7 h 16"/>
                <a:gd name="T4" fmla="*/ 35 w 46"/>
                <a:gd name="T5" fmla="*/ 13 h 16"/>
                <a:gd name="T6" fmla="*/ 31 w 46"/>
                <a:gd name="T7" fmla="*/ 14 h 16"/>
                <a:gd name="T8" fmla="*/ 29 w 46"/>
                <a:gd name="T9" fmla="*/ 15 h 16"/>
                <a:gd name="T10" fmla="*/ 26 w 46"/>
                <a:gd name="T11" fmla="*/ 16 h 16"/>
                <a:gd name="T12" fmla="*/ 23 w 46"/>
                <a:gd name="T13" fmla="*/ 16 h 16"/>
                <a:gd name="T14" fmla="*/ 16 w 46"/>
                <a:gd name="T15" fmla="*/ 14 h 16"/>
                <a:gd name="T16" fmla="*/ 11 w 46"/>
                <a:gd name="T17" fmla="*/ 11 h 16"/>
                <a:gd name="T18" fmla="*/ 5 w 46"/>
                <a:gd name="T19" fmla="*/ 6 h 16"/>
                <a:gd name="T20" fmla="*/ 0 w 46"/>
                <a:gd name="T21" fmla="*/ 0 h 16"/>
                <a:gd name="T22" fmla="*/ 46 w 4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63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39 w 39"/>
                <a:gd name="T1" fmla="*/ 25 h 26"/>
                <a:gd name="T2" fmla="*/ 36 w 39"/>
                <a:gd name="T3" fmla="*/ 26 h 26"/>
                <a:gd name="T4" fmla="*/ 32 w 39"/>
                <a:gd name="T5" fmla="*/ 26 h 26"/>
                <a:gd name="T6" fmla="*/ 28 w 39"/>
                <a:gd name="T7" fmla="*/ 26 h 26"/>
                <a:gd name="T8" fmla="*/ 25 w 39"/>
                <a:gd name="T9" fmla="*/ 25 h 26"/>
                <a:gd name="T10" fmla="*/ 18 w 39"/>
                <a:gd name="T11" fmla="*/ 22 h 26"/>
                <a:gd name="T12" fmla="*/ 12 w 39"/>
                <a:gd name="T13" fmla="*/ 18 h 26"/>
                <a:gd name="T14" fmla="*/ 7 w 39"/>
                <a:gd name="T15" fmla="*/ 13 h 26"/>
                <a:gd name="T16" fmla="*/ 3 w 39"/>
                <a:gd name="T17" fmla="*/ 7 h 26"/>
                <a:gd name="T18" fmla="*/ 1 w 39"/>
                <a:gd name="T19" fmla="*/ 3 h 26"/>
                <a:gd name="T20" fmla="*/ 0 w 39"/>
                <a:gd name="T21" fmla="*/ 0 h 26"/>
                <a:gd name="T22" fmla="*/ 11 w 39"/>
                <a:gd name="T23" fmla="*/ 6 h 26"/>
                <a:gd name="T24" fmla="*/ 22 w 39"/>
                <a:gd name="T25" fmla="*/ 13 h 26"/>
                <a:gd name="T26" fmla="*/ 33 w 39"/>
                <a:gd name="T27" fmla="*/ 20 h 26"/>
                <a:gd name="T28" fmla="*/ 39 w 39"/>
                <a:gd name="T2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633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11 w 11"/>
                <a:gd name="T1" fmla="*/ 0 h 25"/>
                <a:gd name="T2" fmla="*/ 11 w 11"/>
                <a:gd name="T3" fmla="*/ 5 h 25"/>
                <a:gd name="T4" fmla="*/ 10 w 11"/>
                <a:gd name="T5" fmla="*/ 12 h 25"/>
                <a:gd name="T6" fmla="*/ 9 w 11"/>
                <a:gd name="T7" fmla="*/ 20 h 25"/>
                <a:gd name="T8" fmla="*/ 4 w 11"/>
                <a:gd name="T9" fmla="*/ 25 h 25"/>
                <a:gd name="T10" fmla="*/ 2 w 11"/>
                <a:gd name="T11" fmla="*/ 23 h 25"/>
                <a:gd name="T12" fmla="*/ 1 w 11"/>
                <a:gd name="T13" fmla="*/ 20 h 25"/>
                <a:gd name="T14" fmla="*/ 0 w 11"/>
                <a:gd name="T15" fmla="*/ 15 h 25"/>
                <a:gd name="T16" fmla="*/ 0 w 11"/>
                <a:gd name="T17" fmla="*/ 12 h 25"/>
                <a:gd name="T18" fmla="*/ 1 w 11"/>
                <a:gd name="T19" fmla="*/ 9 h 25"/>
                <a:gd name="T20" fmla="*/ 3 w 11"/>
                <a:gd name="T21" fmla="*/ 5 h 25"/>
                <a:gd name="T22" fmla="*/ 6 w 11"/>
                <a:gd name="T23" fmla="*/ 2 h 25"/>
                <a:gd name="T24" fmla="*/ 11 w 1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34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0 w 20"/>
                <a:gd name="T1" fmla="*/ 0 h 31"/>
                <a:gd name="T2" fmla="*/ 16 w 20"/>
                <a:gd name="T3" fmla="*/ 12 h 31"/>
                <a:gd name="T4" fmla="*/ 10 w 20"/>
                <a:gd name="T5" fmla="*/ 20 h 31"/>
                <a:gd name="T6" fmla="*/ 5 w 20"/>
                <a:gd name="T7" fmla="*/ 26 h 31"/>
                <a:gd name="T8" fmla="*/ 0 w 20"/>
                <a:gd name="T9" fmla="*/ 31 h 31"/>
                <a:gd name="T10" fmla="*/ 0 w 20"/>
                <a:gd name="T11" fmla="*/ 25 h 31"/>
                <a:gd name="T12" fmla="*/ 1 w 20"/>
                <a:gd name="T13" fmla="*/ 19 h 31"/>
                <a:gd name="T14" fmla="*/ 2 w 20"/>
                <a:gd name="T15" fmla="*/ 13 h 31"/>
                <a:gd name="T16" fmla="*/ 5 w 20"/>
                <a:gd name="T17" fmla="*/ 9 h 31"/>
                <a:gd name="T18" fmla="*/ 8 w 20"/>
                <a:gd name="T19" fmla="*/ 6 h 31"/>
                <a:gd name="T20" fmla="*/ 11 w 20"/>
                <a:gd name="T21" fmla="*/ 3 h 31"/>
                <a:gd name="T22" fmla="*/ 16 w 20"/>
                <a:gd name="T23" fmla="*/ 0 h 31"/>
                <a:gd name="T24" fmla="*/ 20 w 2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635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13 w 26"/>
                <a:gd name="T1" fmla="*/ 37 h 37"/>
                <a:gd name="T2" fmla="*/ 0 w 26"/>
                <a:gd name="T3" fmla="*/ 12 h 37"/>
                <a:gd name="T4" fmla="*/ 6 w 26"/>
                <a:gd name="T5" fmla="*/ 7 h 37"/>
                <a:gd name="T6" fmla="*/ 13 w 26"/>
                <a:gd name="T7" fmla="*/ 4 h 37"/>
                <a:gd name="T8" fmla="*/ 21 w 26"/>
                <a:gd name="T9" fmla="*/ 1 h 37"/>
                <a:gd name="T10" fmla="*/ 26 w 26"/>
                <a:gd name="T11" fmla="*/ 0 h 37"/>
                <a:gd name="T12" fmla="*/ 26 w 26"/>
                <a:gd name="T13" fmla="*/ 6 h 37"/>
                <a:gd name="T14" fmla="*/ 25 w 26"/>
                <a:gd name="T15" fmla="*/ 11 h 37"/>
                <a:gd name="T16" fmla="*/ 24 w 26"/>
                <a:gd name="T17" fmla="*/ 17 h 37"/>
                <a:gd name="T18" fmla="*/ 23 w 26"/>
                <a:gd name="T19" fmla="*/ 21 h 37"/>
                <a:gd name="T20" fmla="*/ 18 w 26"/>
                <a:gd name="T21" fmla="*/ 29 h 37"/>
                <a:gd name="T22" fmla="*/ 13 w 26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636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12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637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12 h 31"/>
                <a:gd name="T2" fmla="*/ 19 w 33"/>
                <a:gd name="T3" fmla="*/ 0 h 31"/>
                <a:gd name="T4" fmla="*/ 24 w 33"/>
                <a:gd name="T5" fmla="*/ 5 h 31"/>
                <a:gd name="T6" fmla="*/ 28 w 33"/>
                <a:gd name="T7" fmla="*/ 12 h 31"/>
                <a:gd name="T8" fmla="*/ 32 w 33"/>
                <a:gd name="T9" fmla="*/ 22 h 31"/>
                <a:gd name="T10" fmla="*/ 33 w 33"/>
                <a:gd name="T11" fmla="*/ 31 h 31"/>
                <a:gd name="T12" fmla="*/ 27 w 33"/>
                <a:gd name="T13" fmla="*/ 30 h 31"/>
                <a:gd name="T14" fmla="*/ 22 w 33"/>
                <a:gd name="T15" fmla="*/ 28 h 31"/>
                <a:gd name="T16" fmla="*/ 16 w 33"/>
                <a:gd name="T17" fmla="*/ 25 h 31"/>
                <a:gd name="T18" fmla="*/ 11 w 33"/>
                <a:gd name="T19" fmla="*/ 22 h 31"/>
                <a:gd name="T20" fmla="*/ 3 w 33"/>
                <a:gd name="T21" fmla="*/ 15 h 31"/>
                <a:gd name="T22" fmla="*/ 0 w 33"/>
                <a:gd name="T2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638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6 h 6"/>
                <a:gd name="T4" fmla="*/ 14 w 1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639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640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14 w 47"/>
                <a:gd name="T1" fmla="*/ 0 h 68"/>
                <a:gd name="T2" fmla="*/ 8 w 47"/>
                <a:gd name="T3" fmla="*/ 10 h 68"/>
                <a:gd name="T4" fmla="*/ 4 w 47"/>
                <a:gd name="T5" fmla="*/ 19 h 68"/>
                <a:gd name="T6" fmla="*/ 2 w 47"/>
                <a:gd name="T7" fmla="*/ 28 h 68"/>
                <a:gd name="T8" fmla="*/ 0 w 47"/>
                <a:gd name="T9" fmla="*/ 37 h 68"/>
                <a:gd name="T10" fmla="*/ 0 w 47"/>
                <a:gd name="T11" fmla="*/ 42 h 68"/>
                <a:gd name="T12" fmla="*/ 2 w 47"/>
                <a:gd name="T13" fmla="*/ 47 h 68"/>
                <a:gd name="T14" fmla="*/ 3 w 47"/>
                <a:gd name="T15" fmla="*/ 51 h 68"/>
                <a:gd name="T16" fmla="*/ 5 w 47"/>
                <a:gd name="T17" fmla="*/ 55 h 68"/>
                <a:gd name="T18" fmla="*/ 7 w 47"/>
                <a:gd name="T19" fmla="*/ 58 h 68"/>
                <a:gd name="T20" fmla="*/ 9 w 47"/>
                <a:gd name="T21" fmla="*/ 60 h 68"/>
                <a:gd name="T22" fmla="*/ 13 w 47"/>
                <a:gd name="T23" fmla="*/ 62 h 68"/>
                <a:gd name="T24" fmla="*/ 16 w 47"/>
                <a:gd name="T25" fmla="*/ 64 h 68"/>
                <a:gd name="T26" fmla="*/ 22 w 47"/>
                <a:gd name="T27" fmla="*/ 67 h 68"/>
                <a:gd name="T28" fmla="*/ 31 w 47"/>
                <a:gd name="T29" fmla="*/ 68 h 68"/>
                <a:gd name="T30" fmla="*/ 39 w 47"/>
                <a:gd name="T31" fmla="*/ 68 h 68"/>
                <a:gd name="T32" fmla="*/ 47 w 47"/>
                <a:gd name="T33" fmla="*/ 68 h 68"/>
                <a:gd name="T34" fmla="*/ 41 w 47"/>
                <a:gd name="T35" fmla="*/ 58 h 68"/>
                <a:gd name="T36" fmla="*/ 38 w 47"/>
                <a:gd name="T37" fmla="*/ 48 h 68"/>
                <a:gd name="T38" fmla="*/ 36 w 47"/>
                <a:gd name="T39" fmla="*/ 43 h 68"/>
                <a:gd name="T40" fmla="*/ 35 w 47"/>
                <a:gd name="T41" fmla="*/ 38 h 68"/>
                <a:gd name="T42" fmla="*/ 33 w 47"/>
                <a:gd name="T43" fmla="*/ 31 h 68"/>
                <a:gd name="T44" fmla="*/ 33 w 47"/>
                <a:gd name="T45" fmla="*/ 25 h 68"/>
                <a:gd name="T46" fmla="*/ 24 w 47"/>
                <a:gd name="T47" fmla="*/ 13 h 68"/>
                <a:gd name="T48" fmla="*/ 14 w 47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" name="Group 641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1045" name="Freeform 1044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045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046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Rectangle 1047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049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050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1052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1053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1055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1056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1057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1058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1059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1060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1061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Rectangle 1062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064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065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1067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068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070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071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1072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1073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1074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3 w 20"/>
                  <a:gd name="T1" fmla="*/ 18 h 18"/>
                  <a:gd name="T2" fmla="*/ 20 w 20"/>
                  <a:gd name="T3" fmla="*/ 0 h 18"/>
                  <a:gd name="T4" fmla="*/ 0 w 20"/>
                  <a:gd name="T5" fmla="*/ 0 h 18"/>
                  <a:gd name="T6" fmla="*/ 13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3" name="Group 642"/>
            <p:cNvGrpSpPr>
              <a:grpSpLocks/>
            </p:cNvGrpSpPr>
            <p:nvPr>
              <p:custDataLst>
                <p:tags r:id="rId90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  <a:solidFill>
              <a:srgbClr val="00B0F0"/>
            </a:solidFill>
          </p:grpSpPr>
          <p:sp>
            <p:nvSpPr>
              <p:cNvPr id="1036" name="Freeform 1035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31 h 87"/>
                  <a:gd name="T2" fmla="*/ 0 w 40"/>
                  <a:gd name="T3" fmla="*/ 42 h 87"/>
                  <a:gd name="T4" fmla="*/ 2 w 40"/>
                  <a:gd name="T5" fmla="*/ 51 h 87"/>
                  <a:gd name="T6" fmla="*/ 5 w 40"/>
                  <a:gd name="T7" fmla="*/ 59 h 87"/>
                  <a:gd name="T8" fmla="*/ 10 w 40"/>
                  <a:gd name="T9" fmla="*/ 66 h 87"/>
                  <a:gd name="T10" fmla="*/ 15 w 40"/>
                  <a:gd name="T11" fmla="*/ 72 h 87"/>
                  <a:gd name="T12" fmla="*/ 22 w 40"/>
                  <a:gd name="T13" fmla="*/ 77 h 87"/>
                  <a:gd name="T14" fmla="*/ 31 w 40"/>
                  <a:gd name="T15" fmla="*/ 82 h 87"/>
                  <a:gd name="T16" fmla="*/ 40 w 40"/>
                  <a:gd name="T17" fmla="*/ 87 h 87"/>
                  <a:gd name="T18" fmla="*/ 35 w 40"/>
                  <a:gd name="T19" fmla="*/ 82 h 87"/>
                  <a:gd name="T20" fmla="*/ 32 w 40"/>
                  <a:gd name="T21" fmla="*/ 77 h 87"/>
                  <a:gd name="T22" fmla="*/ 29 w 40"/>
                  <a:gd name="T23" fmla="*/ 71 h 87"/>
                  <a:gd name="T24" fmla="*/ 26 w 40"/>
                  <a:gd name="T25" fmla="*/ 65 h 87"/>
                  <a:gd name="T26" fmla="*/ 22 w 40"/>
                  <a:gd name="T27" fmla="*/ 52 h 87"/>
                  <a:gd name="T28" fmla="*/ 20 w 40"/>
                  <a:gd name="T29" fmla="*/ 39 h 87"/>
                  <a:gd name="T30" fmla="*/ 18 w 40"/>
                  <a:gd name="T31" fmla="*/ 27 h 87"/>
                  <a:gd name="T32" fmla="*/ 13 w 40"/>
                  <a:gd name="T33" fmla="*/ 16 h 87"/>
                  <a:gd name="T34" fmla="*/ 11 w 40"/>
                  <a:gd name="T35" fmla="*/ 11 h 87"/>
                  <a:gd name="T36" fmla="*/ 8 w 40"/>
                  <a:gd name="T37" fmla="*/ 6 h 87"/>
                  <a:gd name="T38" fmla="*/ 4 w 40"/>
                  <a:gd name="T39" fmla="*/ 3 h 87"/>
                  <a:gd name="T40" fmla="*/ 0 w 40"/>
                  <a:gd name="T41" fmla="*/ 0 h 87"/>
                  <a:gd name="T42" fmla="*/ 0 w 40"/>
                  <a:gd name="T43" fmla="*/ 9 h 87"/>
                  <a:gd name="T44" fmla="*/ 0 w 40"/>
                  <a:gd name="T45" fmla="*/ 16 h 87"/>
                  <a:gd name="T46" fmla="*/ 0 w 40"/>
                  <a:gd name="T47" fmla="*/ 23 h 87"/>
                  <a:gd name="T48" fmla="*/ 0 w 40"/>
                  <a:gd name="T4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036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31 h 37"/>
                  <a:gd name="T2" fmla="*/ 19 w 61"/>
                  <a:gd name="T3" fmla="*/ 32 h 37"/>
                  <a:gd name="T4" fmla="*/ 35 w 61"/>
                  <a:gd name="T5" fmla="*/ 34 h 37"/>
                  <a:gd name="T6" fmla="*/ 49 w 61"/>
                  <a:gd name="T7" fmla="*/ 36 h 37"/>
                  <a:gd name="T8" fmla="*/ 61 w 61"/>
                  <a:gd name="T9" fmla="*/ 37 h 37"/>
                  <a:gd name="T10" fmla="*/ 55 w 61"/>
                  <a:gd name="T11" fmla="*/ 29 h 37"/>
                  <a:gd name="T12" fmla="*/ 49 w 61"/>
                  <a:gd name="T13" fmla="*/ 22 h 37"/>
                  <a:gd name="T14" fmla="*/ 42 w 61"/>
                  <a:gd name="T15" fmla="*/ 17 h 37"/>
                  <a:gd name="T16" fmla="*/ 35 w 61"/>
                  <a:gd name="T17" fmla="*/ 12 h 37"/>
                  <a:gd name="T18" fmla="*/ 28 w 61"/>
                  <a:gd name="T19" fmla="*/ 9 h 37"/>
                  <a:gd name="T20" fmla="*/ 19 w 61"/>
                  <a:gd name="T21" fmla="*/ 5 h 37"/>
                  <a:gd name="T22" fmla="*/ 10 w 61"/>
                  <a:gd name="T23" fmla="*/ 2 h 37"/>
                  <a:gd name="T24" fmla="*/ 0 w 61"/>
                  <a:gd name="T25" fmla="*/ 0 h 37"/>
                  <a:gd name="T26" fmla="*/ 0 w 61"/>
                  <a:gd name="T2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037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40 w 40"/>
                  <a:gd name="T1" fmla="*/ 30 h 30"/>
                  <a:gd name="T2" fmla="*/ 33 w 40"/>
                  <a:gd name="T3" fmla="*/ 28 h 30"/>
                  <a:gd name="T4" fmla="*/ 26 w 40"/>
                  <a:gd name="T5" fmla="*/ 25 h 30"/>
                  <a:gd name="T6" fmla="*/ 21 w 40"/>
                  <a:gd name="T7" fmla="*/ 22 h 30"/>
                  <a:gd name="T8" fmla="*/ 15 w 40"/>
                  <a:gd name="T9" fmla="*/ 19 h 30"/>
                  <a:gd name="T10" fmla="*/ 11 w 40"/>
                  <a:gd name="T11" fmla="*/ 16 h 30"/>
                  <a:gd name="T12" fmla="*/ 6 w 40"/>
                  <a:gd name="T13" fmla="*/ 11 h 30"/>
                  <a:gd name="T14" fmla="*/ 3 w 40"/>
                  <a:gd name="T15" fmla="*/ 6 h 30"/>
                  <a:gd name="T16" fmla="*/ 0 w 40"/>
                  <a:gd name="T17" fmla="*/ 0 h 30"/>
                  <a:gd name="T18" fmla="*/ 8 w 40"/>
                  <a:gd name="T19" fmla="*/ 2 h 30"/>
                  <a:gd name="T20" fmla="*/ 15 w 40"/>
                  <a:gd name="T21" fmla="*/ 6 h 30"/>
                  <a:gd name="T22" fmla="*/ 22 w 40"/>
                  <a:gd name="T23" fmla="*/ 10 h 30"/>
                  <a:gd name="T24" fmla="*/ 27 w 40"/>
                  <a:gd name="T25" fmla="*/ 15 h 30"/>
                  <a:gd name="T26" fmla="*/ 33 w 40"/>
                  <a:gd name="T27" fmla="*/ 19 h 30"/>
                  <a:gd name="T28" fmla="*/ 36 w 40"/>
                  <a:gd name="T29" fmla="*/ 23 h 30"/>
                  <a:gd name="T30" fmla="*/ 39 w 40"/>
                  <a:gd name="T31" fmla="*/ 27 h 30"/>
                  <a:gd name="T32" fmla="*/ 40 w 40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38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74 w 74"/>
                  <a:gd name="T1" fmla="*/ 80 h 80"/>
                  <a:gd name="T2" fmla="*/ 72 w 74"/>
                  <a:gd name="T3" fmla="*/ 73 h 80"/>
                  <a:gd name="T4" fmla="*/ 71 w 74"/>
                  <a:gd name="T5" fmla="*/ 66 h 80"/>
                  <a:gd name="T6" fmla="*/ 69 w 74"/>
                  <a:gd name="T7" fmla="*/ 60 h 80"/>
                  <a:gd name="T8" fmla="*/ 66 w 74"/>
                  <a:gd name="T9" fmla="*/ 53 h 80"/>
                  <a:gd name="T10" fmla="*/ 58 w 74"/>
                  <a:gd name="T11" fmla="*/ 42 h 80"/>
                  <a:gd name="T12" fmla="*/ 48 w 74"/>
                  <a:gd name="T13" fmla="*/ 33 h 80"/>
                  <a:gd name="T14" fmla="*/ 38 w 74"/>
                  <a:gd name="T15" fmla="*/ 25 h 80"/>
                  <a:gd name="T16" fmla="*/ 29 w 74"/>
                  <a:gd name="T17" fmla="*/ 17 h 80"/>
                  <a:gd name="T18" fmla="*/ 20 w 74"/>
                  <a:gd name="T19" fmla="*/ 9 h 80"/>
                  <a:gd name="T20" fmla="*/ 13 w 74"/>
                  <a:gd name="T21" fmla="*/ 0 h 80"/>
                  <a:gd name="T22" fmla="*/ 9 w 74"/>
                  <a:gd name="T23" fmla="*/ 5 h 80"/>
                  <a:gd name="T24" fmla="*/ 4 w 74"/>
                  <a:gd name="T25" fmla="*/ 10 h 80"/>
                  <a:gd name="T26" fmla="*/ 1 w 74"/>
                  <a:gd name="T27" fmla="*/ 14 h 80"/>
                  <a:gd name="T28" fmla="*/ 0 w 74"/>
                  <a:gd name="T29" fmla="*/ 19 h 80"/>
                  <a:gd name="T30" fmla="*/ 0 w 74"/>
                  <a:gd name="T31" fmla="*/ 25 h 80"/>
                  <a:gd name="T32" fmla="*/ 2 w 74"/>
                  <a:gd name="T33" fmla="*/ 30 h 80"/>
                  <a:gd name="T34" fmla="*/ 4 w 74"/>
                  <a:gd name="T35" fmla="*/ 36 h 80"/>
                  <a:gd name="T36" fmla="*/ 7 w 74"/>
                  <a:gd name="T37" fmla="*/ 41 h 80"/>
                  <a:gd name="T38" fmla="*/ 10 w 74"/>
                  <a:gd name="T39" fmla="*/ 46 h 80"/>
                  <a:gd name="T40" fmla="*/ 14 w 74"/>
                  <a:gd name="T41" fmla="*/ 51 h 80"/>
                  <a:gd name="T42" fmla="*/ 19 w 74"/>
                  <a:gd name="T43" fmla="*/ 56 h 80"/>
                  <a:gd name="T44" fmla="*/ 24 w 74"/>
                  <a:gd name="T45" fmla="*/ 61 h 80"/>
                  <a:gd name="T46" fmla="*/ 30 w 74"/>
                  <a:gd name="T47" fmla="*/ 66 h 80"/>
                  <a:gd name="T48" fmla="*/ 35 w 74"/>
                  <a:gd name="T49" fmla="*/ 69 h 80"/>
                  <a:gd name="T50" fmla="*/ 42 w 74"/>
                  <a:gd name="T51" fmla="*/ 72 h 80"/>
                  <a:gd name="T52" fmla="*/ 47 w 74"/>
                  <a:gd name="T53" fmla="*/ 75 h 80"/>
                  <a:gd name="T54" fmla="*/ 54 w 74"/>
                  <a:gd name="T55" fmla="*/ 77 h 80"/>
                  <a:gd name="T56" fmla="*/ 60 w 74"/>
                  <a:gd name="T57" fmla="*/ 79 h 80"/>
                  <a:gd name="T58" fmla="*/ 67 w 74"/>
                  <a:gd name="T59" fmla="*/ 80 h 80"/>
                  <a:gd name="T60" fmla="*/ 74 w 74"/>
                  <a:gd name="T6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39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52 w 86"/>
                  <a:gd name="T1" fmla="*/ 80 h 80"/>
                  <a:gd name="T2" fmla="*/ 86 w 86"/>
                  <a:gd name="T3" fmla="*/ 80 h 80"/>
                  <a:gd name="T4" fmla="*/ 86 w 86"/>
                  <a:gd name="T5" fmla="*/ 61 h 80"/>
                  <a:gd name="T6" fmla="*/ 79 w 86"/>
                  <a:gd name="T7" fmla="*/ 59 h 80"/>
                  <a:gd name="T8" fmla="*/ 72 w 86"/>
                  <a:gd name="T9" fmla="*/ 56 h 80"/>
                  <a:gd name="T10" fmla="*/ 67 w 86"/>
                  <a:gd name="T11" fmla="*/ 53 h 80"/>
                  <a:gd name="T12" fmla="*/ 61 w 86"/>
                  <a:gd name="T13" fmla="*/ 49 h 80"/>
                  <a:gd name="T14" fmla="*/ 51 w 86"/>
                  <a:gd name="T15" fmla="*/ 41 h 80"/>
                  <a:gd name="T16" fmla="*/ 43 w 86"/>
                  <a:gd name="T17" fmla="*/ 33 h 80"/>
                  <a:gd name="T18" fmla="*/ 34 w 86"/>
                  <a:gd name="T19" fmla="*/ 25 h 80"/>
                  <a:gd name="T20" fmla="*/ 24 w 86"/>
                  <a:gd name="T21" fmla="*/ 16 h 80"/>
                  <a:gd name="T22" fmla="*/ 13 w 86"/>
                  <a:gd name="T23" fmla="*/ 7 h 80"/>
                  <a:gd name="T24" fmla="*/ 0 w 86"/>
                  <a:gd name="T25" fmla="*/ 0 h 80"/>
                  <a:gd name="T26" fmla="*/ 1 w 86"/>
                  <a:gd name="T27" fmla="*/ 8 h 80"/>
                  <a:gd name="T28" fmla="*/ 5 w 86"/>
                  <a:gd name="T29" fmla="*/ 20 h 80"/>
                  <a:gd name="T30" fmla="*/ 11 w 86"/>
                  <a:gd name="T31" fmla="*/ 32 h 80"/>
                  <a:gd name="T32" fmla="*/ 18 w 86"/>
                  <a:gd name="T33" fmla="*/ 44 h 80"/>
                  <a:gd name="T34" fmla="*/ 27 w 86"/>
                  <a:gd name="T35" fmla="*/ 57 h 80"/>
                  <a:gd name="T36" fmla="*/ 36 w 86"/>
                  <a:gd name="T37" fmla="*/ 67 h 80"/>
                  <a:gd name="T38" fmla="*/ 40 w 86"/>
                  <a:gd name="T39" fmla="*/ 72 h 80"/>
                  <a:gd name="T40" fmla="*/ 45 w 86"/>
                  <a:gd name="T41" fmla="*/ 76 h 80"/>
                  <a:gd name="T42" fmla="*/ 49 w 86"/>
                  <a:gd name="T43" fmla="*/ 79 h 80"/>
                  <a:gd name="T44" fmla="*/ 52 w 86"/>
                  <a:gd name="T4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040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7 h 31"/>
                  <a:gd name="T2" fmla="*/ 3 w 74"/>
                  <a:gd name="T3" fmla="*/ 11 h 31"/>
                  <a:gd name="T4" fmla="*/ 5 w 74"/>
                  <a:gd name="T5" fmla="*/ 15 h 31"/>
                  <a:gd name="T6" fmla="*/ 9 w 74"/>
                  <a:gd name="T7" fmla="*/ 18 h 31"/>
                  <a:gd name="T8" fmla="*/ 14 w 74"/>
                  <a:gd name="T9" fmla="*/ 21 h 31"/>
                  <a:gd name="T10" fmla="*/ 18 w 74"/>
                  <a:gd name="T11" fmla="*/ 24 h 31"/>
                  <a:gd name="T12" fmla="*/ 23 w 74"/>
                  <a:gd name="T13" fmla="*/ 26 h 31"/>
                  <a:gd name="T14" fmla="*/ 29 w 74"/>
                  <a:gd name="T15" fmla="*/ 28 h 31"/>
                  <a:gd name="T16" fmla="*/ 34 w 74"/>
                  <a:gd name="T17" fmla="*/ 29 h 31"/>
                  <a:gd name="T18" fmla="*/ 47 w 74"/>
                  <a:gd name="T19" fmla="*/ 31 h 31"/>
                  <a:gd name="T20" fmla="*/ 58 w 74"/>
                  <a:gd name="T21" fmla="*/ 31 h 31"/>
                  <a:gd name="T22" fmla="*/ 63 w 74"/>
                  <a:gd name="T23" fmla="*/ 30 h 31"/>
                  <a:gd name="T24" fmla="*/ 67 w 74"/>
                  <a:gd name="T25" fmla="*/ 29 h 31"/>
                  <a:gd name="T26" fmla="*/ 71 w 74"/>
                  <a:gd name="T27" fmla="*/ 27 h 31"/>
                  <a:gd name="T28" fmla="*/ 74 w 74"/>
                  <a:gd name="T29" fmla="*/ 25 h 31"/>
                  <a:gd name="T30" fmla="*/ 64 w 74"/>
                  <a:gd name="T31" fmla="*/ 18 h 31"/>
                  <a:gd name="T32" fmla="*/ 55 w 74"/>
                  <a:gd name="T33" fmla="*/ 13 h 31"/>
                  <a:gd name="T34" fmla="*/ 51 w 74"/>
                  <a:gd name="T35" fmla="*/ 10 h 31"/>
                  <a:gd name="T36" fmla="*/ 47 w 74"/>
                  <a:gd name="T37" fmla="*/ 8 h 31"/>
                  <a:gd name="T38" fmla="*/ 43 w 74"/>
                  <a:gd name="T39" fmla="*/ 5 h 31"/>
                  <a:gd name="T40" fmla="*/ 41 w 74"/>
                  <a:gd name="T41" fmla="*/ 0 h 31"/>
                  <a:gd name="T42" fmla="*/ 33 w 74"/>
                  <a:gd name="T43" fmla="*/ 1 h 31"/>
                  <a:gd name="T44" fmla="*/ 28 w 74"/>
                  <a:gd name="T45" fmla="*/ 1 h 31"/>
                  <a:gd name="T46" fmla="*/ 22 w 74"/>
                  <a:gd name="T47" fmla="*/ 1 h 31"/>
                  <a:gd name="T48" fmla="*/ 18 w 74"/>
                  <a:gd name="T49" fmla="*/ 0 h 31"/>
                  <a:gd name="T50" fmla="*/ 14 w 74"/>
                  <a:gd name="T51" fmla="*/ 0 h 31"/>
                  <a:gd name="T52" fmla="*/ 10 w 74"/>
                  <a:gd name="T53" fmla="*/ 0 h 31"/>
                  <a:gd name="T54" fmla="*/ 6 w 74"/>
                  <a:gd name="T55" fmla="*/ 3 h 31"/>
                  <a:gd name="T56" fmla="*/ 0 w 74"/>
                  <a:gd name="T57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41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20 w 20"/>
                  <a:gd name="T1" fmla="*/ 0 w 20"/>
                  <a:gd name="T2" fmla="*/ 10 w 20"/>
                  <a:gd name="T3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042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7 w 100"/>
                  <a:gd name="T1" fmla="*/ 25 h 65"/>
                  <a:gd name="T2" fmla="*/ 35 w 100"/>
                  <a:gd name="T3" fmla="*/ 40 h 65"/>
                  <a:gd name="T4" fmla="*/ 61 w 100"/>
                  <a:gd name="T5" fmla="*/ 55 h 65"/>
                  <a:gd name="T6" fmla="*/ 72 w 100"/>
                  <a:gd name="T7" fmla="*/ 60 h 65"/>
                  <a:gd name="T8" fmla="*/ 83 w 100"/>
                  <a:gd name="T9" fmla="*/ 65 h 65"/>
                  <a:gd name="T10" fmla="*/ 87 w 100"/>
                  <a:gd name="T11" fmla="*/ 65 h 65"/>
                  <a:gd name="T12" fmla="*/ 91 w 100"/>
                  <a:gd name="T13" fmla="*/ 65 h 65"/>
                  <a:gd name="T14" fmla="*/ 96 w 100"/>
                  <a:gd name="T15" fmla="*/ 65 h 65"/>
                  <a:gd name="T16" fmla="*/ 100 w 100"/>
                  <a:gd name="T17" fmla="*/ 62 h 65"/>
                  <a:gd name="T18" fmla="*/ 94 w 100"/>
                  <a:gd name="T19" fmla="*/ 60 h 65"/>
                  <a:gd name="T20" fmla="*/ 88 w 100"/>
                  <a:gd name="T21" fmla="*/ 56 h 65"/>
                  <a:gd name="T22" fmla="*/ 83 w 100"/>
                  <a:gd name="T23" fmla="*/ 52 h 65"/>
                  <a:gd name="T24" fmla="*/ 78 w 100"/>
                  <a:gd name="T25" fmla="*/ 46 h 65"/>
                  <a:gd name="T26" fmla="*/ 67 w 100"/>
                  <a:gd name="T27" fmla="*/ 34 h 65"/>
                  <a:gd name="T28" fmla="*/ 57 w 100"/>
                  <a:gd name="T29" fmla="*/ 21 h 65"/>
                  <a:gd name="T30" fmla="*/ 52 w 100"/>
                  <a:gd name="T31" fmla="*/ 15 h 65"/>
                  <a:gd name="T32" fmla="*/ 46 w 100"/>
                  <a:gd name="T33" fmla="*/ 10 h 65"/>
                  <a:gd name="T34" fmla="*/ 40 w 100"/>
                  <a:gd name="T35" fmla="*/ 4 h 65"/>
                  <a:gd name="T36" fmla="*/ 33 w 100"/>
                  <a:gd name="T37" fmla="*/ 1 h 65"/>
                  <a:gd name="T38" fmla="*/ 27 w 100"/>
                  <a:gd name="T39" fmla="*/ 0 h 65"/>
                  <a:gd name="T40" fmla="*/ 18 w 100"/>
                  <a:gd name="T41" fmla="*/ 0 h 65"/>
                  <a:gd name="T42" fmla="*/ 10 w 100"/>
                  <a:gd name="T43" fmla="*/ 2 h 65"/>
                  <a:gd name="T44" fmla="*/ 0 w 100"/>
                  <a:gd name="T45" fmla="*/ 6 h 65"/>
                  <a:gd name="T46" fmla="*/ 7 w 100"/>
                  <a:gd name="T47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43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72 w 79"/>
                  <a:gd name="T1" fmla="*/ 85 h 104"/>
                  <a:gd name="T2" fmla="*/ 56 w 79"/>
                  <a:gd name="T3" fmla="*/ 61 h 104"/>
                  <a:gd name="T4" fmla="*/ 43 w 79"/>
                  <a:gd name="T5" fmla="*/ 41 h 104"/>
                  <a:gd name="T6" fmla="*/ 29 w 79"/>
                  <a:gd name="T7" fmla="*/ 20 h 104"/>
                  <a:gd name="T8" fmla="*/ 12 w 79"/>
                  <a:gd name="T9" fmla="*/ 0 h 104"/>
                  <a:gd name="T10" fmla="*/ 6 w 79"/>
                  <a:gd name="T11" fmla="*/ 16 h 104"/>
                  <a:gd name="T12" fmla="*/ 2 w 79"/>
                  <a:gd name="T13" fmla="*/ 33 h 104"/>
                  <a:gd name="T14" fmla="*/ 0 w 79"/>
                  <a:gd name="T15" fmla="*/ 40 h 104"/>
                  <a:gd name="T16" fmla="*/ 0 w 79"/>
                  <a:gd name="T17" fmla="*/ 48 h 104"/>
                  <a:gd name="T18" fmla="*/ 0 w 79"/>
                  <a:gd name="T19" fmla="*/ 55 h 104"/>
                  <a:gd name="T20" fmla="*/ 0 w 79"/>
                  <a:gd name="T21" fmla="*/ 62 h 104"/>
                  <a:gd name="T22" fmla="*/ 1 w 79"/>
                  <a:gd name="T23" fmla="*/ 68 h 104"/>
                  <a:gd name="T24" fmla="*/ 3 w 79"/>
                  <a:gd name="T25" fmla="*/ 74 h 104"/>
                  <a:gd name="T26" fmla="*/ 6 w 79"/>
                  <a:gd name="T27" fmla="*/ 79 h 104"/>
                  <a:gd name="T28" fmla="*/ 10 w 79"/>
                  <a:gd name="T29" fmla="*/ 83 h 104"/>
                  <a:gd name="T30" fmla="*/ 14 w 79"/>
                  <a:gd name="T31" fmla="*/ 88 h 104"/>
                  <a:gd name="T32" fmla="*/ 20 w 79"/>
                  <a:gd name="T33" fmla="*/ 90 h 104"/>
                  <a:gd name="T34" fmla="*/ 25 w 79"/>
                  <a:gd name="T35" fmla="*/ 92 h 104"/>
                  <a:gd name="T36" fmla="*/ 33 w 79"/>
                  <a:gd name="T37" fmla="*/ 92 h 104"/>
                  <a:gd name="T38" fmla="*/ 43 w 79"/>
                  <a:gd name="T39" fmla="*/ 93 h 104"/>
                  <a:gd name="T40" fmla="*/ 54 w 79"/>
                  <a:gd name="T41" fmla="*/ 96 h 104"/>
                  <a:gd name="T42" fmla="*/ 65 w 79"/>
                  <a:gd name="T43" fmla="*/ 100 h 104"/>
                  <a:gd name="T44" fmla="*/ 79 w 79"/>
                  <a:gd name="T45" fmla="*/ 104 h 104"/>
                  <a:gd name="T46" fmla="*/ 72 w 79"/>
                  <a:gd name="T47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4" name="Freeform 643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644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39 w 39"/>
                <a:gd name="T3" fmla="*/ 0 h 35"/>
                <a:gd name="T4" fmla="*/ 36 w 39"/>
                <a:gd name="T5" fmla="*/ 9 h 35"/>
                <a:gd name="T6" fmla="*/ 33 w 39"/>
                <a:gd name="T7" fmla="*/ 19 h 35"/>
                <a:gd name="T8" fmla="*/ 27 w 39"/>
                <a:gd name="T9" fmla="*/ 28 h 35"/>
                <a:gd name="T10" fmla="*/ 22 w 39"/>
                <a:gd name="T11" fmla="*/ 34 h 35"/>
                <a:gd name="T12" fmla="*/ 19 w 39"/>
                <a:gd name="T13" fmla="*/ 35 h 35"/>
                <a:gd name="T14" fmla="*/ 16 w 39"/>
                <a:gd name="T15" fmla="*/ 35 h 35"/>
                <a:gd name="T16" fmla="*/ 13 w 39"/>
                <a:gd name="T17" fmla="*/ 34 h 35"/>
                <a:gd name="T18" fmla="*/ 11 w 39"/>
                <a:gd name="T19" fmla="*/ 31 h 35"/>
                <a:gd name="T20" fmla="*/ 7 w 39"/>
                <a:gd name="T21" fmla="*/ 26 h 35"/>
                <a:gd name="T22" fmla="*/ 5 w 39"/>
                <a:gd name="T23" fmla="*/ 20 h 35"/>
                <a:gd name="T24" fmla="*/ 2 w 39"/>
                <a:gd name="T25" fmla="*/ 11 h 35"/>
                <a:gd name="T26" fmla="*/ 0 w 39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45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646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647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9" name="Group 648"/>
            <p:cNvGrpSpPr>
              <a:grpSpLocks/>
            </p:cNvGrpSpPr>
            <p:nvPr>
              <p:custDataLst>
                <p:tags r:id="rId96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1032" name="Freeform 1031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1032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33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034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0" name="Freeform 649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3 h 23"/>
                <a:gd name="T2" fmla="*/ 22 w 79"/>
                <a:gd name="T3" fmla="*/ 13 h 23"/>
                <a:gd name="T4" fmla="*/ 45 w 79"/>
                <a:gd name="T5" fmla="*/ 4 h 23"/>
                <a:gd name="T6" fmla="*/ 56 w 79"/>
                <a:gd name="T7" fmla="*/ 1 h 23"/>
                <a:gd name="T8" fmla="*/ 65 w 79"/>
                <a:gd name="T9" fmla="*/ 0 h 23"/>
                <a:gd name="T10" fmla="*/ 69 w 79"/>
                <a:gd name="T11" fmla="*/ 0 h 23"/>
                <a:gd name="T12" fmla="*/ 74 w 79"/>
                <a:gd name="T13" fmla="*/ 1 h 23"/>
                <a:gd name="T14" fmla="*/ 77 w 79"/>
                <a:gd name="T15" fmla="*/ 2 h 23"/>
                <a:gd name="T16" fmla="*/ 79 w 79"/>
                <a:gd name="T17" fmla="*/ 4 h 23"/>
                <a:gd name="T18" fmla="*/ 77 w 79"/>
                <a:gd name="T19" fmla="*/ 8 h 23"/>
                <a:gd name="T20" fmla="*/ 75 w 79"/>
                <a:gd name="T21" fmla="*/ 13 h 23"/>
                <a:gd name="T22" fmla="*/ 72 w 79"/>
                <a:gd name="T23" fmla="*/ 16 h 23"/>
                <a:gd name="T24" fmla="*/ 68 w 79"/>
                <a:gd name="T25" fmla="*/ 19 h 23"/>
                <a:gd name="T26" fmla="*/ 64 w 79"/>
                <a:gd name="T27" fmla="*/ 21 h 23"/>
                <a:gd name="T28" fmla="*/ 59 w 79"/>
                <a:gd name="T29" fmla="*/ 22 h 23"/>
                <a:gd name="T30" fmla="*/ 53 w 79"/>
                <a:gd name="T31" fmla="*/ 23 h 23"/>
                <a:gd name="T32" fmla="*/ 46 w 79"/>
                <a:gd name="T33" fmla="*/ 23 h 23"/>
                <a:gd name="T34" fmla="*/ 37 w 79"/>
                <a:gd name="T35" fmla="*/ 23 h 23"/>
                <a:gd name="T36" fmla="*/ 32 w 79"/>
                <a:gd name="T37" fmla="*/ 21 h 23"/>
                <a:gd name="T38" fmla="*/ 26 w 79"/>
                <a:gd name="T39" fmla="*/ 20 h 23"/>
                <a:gd name="T40" fmla="*/ 23 w 79"/>
                <a:gd name="T41" fmla="*/ 19 h 23"/>
                <a:gd name="T42" fmla="*/ 19 w 79"/>
                <a:gd name="T43" fmla="*/ 18 h 23"/>
                <a:gd name="T44" fmla="*/ 14 w 79"/>
                <a:gd name="T45" fmla="*/ 18 h 23"/>
                <a:gd name="T46" fmla="*/ 9 w 79"/>
                <a:gd name="T47" fmla="*/ 20 h 23"/>
                <a:gd name="T48" fmla="*/ 0 w 7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65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171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65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 w 5"/>
                <a:gd name="T3" fmla="*/ 1 h 30"/>
                <a:gd name="T4" fmla="*/ 4 w 5"/>
                <a:gd name="T5" fmla="*/ 4 h 30"/>
                <a:gd name="T6" fmla="*/ 5 w 5"/>
                <a:gd name="T7" fmla="*/ 8 h 30"/>
                <a:gd name="T8" fmla="*/ 5 w 5"/>
                <a:gd name="T9" fmla="*/ 13 h 30"/>
                <a:gd name="T10" fmla="*/ 5 w 5"/>
                <a:gd name="T11" fmla="*/ 18 h 30"/>
                <a:gd name="T12" fmla="*/ 4 w 5"/>
                <a:gd name="T13" fmla="*/ 23 h 30"/>
                <a:gd name="T14" fmla="*/ 2 w 5"/>
                <a:gd name="T15" fmla="*/ 27 h 30"/>
                <a:gd name="T16" fmla="*/ 0 w 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65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12 h 55"/>
                <a:gd name="T2" fmla="*/ 1 w 53"/>
                <a:gd name="T3" fmla="*/ 17 h 55"/>
                <a:gd name="T4" fmla="*/ 5 w 53"/>
                <a:gd name="T5" fmla="*/ 22 h 55"/>
                <a:gd name="T6" fmla="*/ 9 w 53"/>
                <a:gd name="T7" fmla="*/ 27 h 55"/>
                <a:gd name="T8" fmla="*/ 15 w 53"/>
                <a:gd name="T9" fmla="*/ 33 h 55"/>
                <a:gd name="T10" fmla="*/ 26 w 53"/>
                <a:gd name="T11" fmla="*/ 44 h 55"/>
                <a:gd name="T12" fmla="*/ 33 w 53"/>
                <a:gd name="T13" fmla="*/ 55 h 55"/>
                <a:gd name="T14" fmla="*/ 53 w 53"/>
                <a:gd name="T15" fmla="*/ 55 h 55"/>
                <a:gd name="T16" fmla="*/ 40 w 53"/>
                <a:gd name="T17" fmla="*/ 41 h 55"/>
                <a:gd name="T18" fmla="*/ 28 w 53"/>
                <a:gd name="T19" fmla="*/ 29 h 55"/>
                <a:gd name="T20" fmla="*/ 23 w 53"/>
                <a:gd name="T21" fmla="*/ 23 h 55"/>
                <a:gd name="T22" fmla="*/ 19 w 53"/>
                <a:gd name="T23" fmla="*/ 16 h 55"/>
                <a:gd name="T24" fmla="*/ 16 w 53"/>
                <a:gd name="T25" fmla="*/ 8 h 55"/>
                <a:gd name="T26" fmla="*/ 14 w 53"/>
                <a:gd name="T27" fmla="*/ 0 h 55"/>
                <a:gd name="T28" fmla="*/ 7 w 53"/>
                <a:gd name="T29" fmla="*/ 6 h 55"/>
                <a:gd name="T30" fmla="*/ 0 w 53"/>
                <a:gd name="T3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65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32 h 75"/>
                <a:gd name="T2" fmla="*/ 9 w 65"/>
                <a:gd name="T3" fmla="*/ 43 h 75"/>
                <a:gd name="T4" fmla="*/ 20 w 65"/>
                <a:gd name="T5" fmla="*/ 55 h 75"/>
                <a:gd name="T6" fmla="*/ 26 w 65"/>
                <a:gd name="T7" fmla="*/ 61 h 75"/>
                <a:gd name="T8" fmla="*/ 32 w 65"/>
                <a:gd name="T9" fmla="*/ 67 h 75"/>
                <a:gd name="T10" fmla="*/ 39 w 65"/>
                <a:gd name="T11" fmla="*/ 71 h 75"/>
                <a:gd name="T12" fmla="*/ 46 w 65"/>
                <a:gd name="T13" fmla="*/ 75 h 75"/>
                <a:gd name="T14" fmla="*/ 51 w 65"/>
                <a:gd name="T15" fmla="*/ 61 h 75"/>
                <a:gd name="T16" fmla="*/ 58 w 65"/>
                <a:gd name="T17" fmla="*/ 48 h 75"/>
                <a:gd name="T18" fmla="*/ 61 w 65"/>
                <a:gd name="T19" fmla="*/ 42 h 75"/>
                <a:gd name="T20" fmla="*/ 63 w 65"/>
                <a:gd name="T21" fmla="*/ 36 h 75"/>
                <a:gd name="T22" fmla="*/ 65 w 65"/>
                <a:gd name="T23" fmla="*/ 31 h 75"/>
                <a:gd name="T24" fmla="*/ 65 w 65"/>
                <a:gd name="T25" fmla="*/ 26 h 75"/>
                <a:gd name="T26" fmla="*/ 65 w 65"/>
                <a:gd name="T27" fmla="*/ 21 h 75"/>
                <a:gd name="T28" fmla="*/ 63 w 65"/>
                <a:gd name="T29" fmla="*/ 18 h 75"/>
                <a:gd name="T30" fmla="*/ 61 w 65"/>
                <a:gd name="T31" fmla="*/ 13 h 75"/>
                <a:gd name="T32" fmla="*/ 58 w 65"/>
                <a:gd name="T33" fmla="*/ 10 h 75"/>
                <a:gd name="T34" fmla="*/ 51 w 65"/>
                <a:gd name="T35" fmla="*/ 5 h 75"/>
                <a:gd name="T36" fmla="*/ 46 w 65"/>
                <a:gd name="T37" fmla="*/ 0 h 75"/>
                <a:gd name="T38" fmla="*/ 34 w 65"/>
                <a:gd name="T39" fmla="*/ 0 h 75"/>
                <a:gd name="T40" fmla="*/ 26 w 65"/>
                <a:gd name="T41" fmla="*/ 0 h 75"/>
                <a:gd name="T42" fmla="*/ 25 w 65"/>
                <a:gd name="T43" fmla="*/ 2 h 75"/>
                <a:gd name="T44" fmla="*/ 24 w 65"/>
                <a:gd name="T45" fmla="*/ 7 h 75"/>
                <a:gd name="T46" fmla="*/ 23 w 65"/>
                <a:gd name="T47" fmla="*/ 9 h 75"/>
                <a:gd name="T48" fmla="*/ 23 w 65"/>
                <a:gd name="T49" fmla="*/ 11 h 75"/>
                <a:gd name="T50" fmla="*/ 24 w 65"/>
                <a:gd name="T51" fmla="*/ 12 h 75"/>
                <a:gd name="T52" fmla="*/ 26 w 65"/>
                <a:gd name="T5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65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62 h 62"/>
                <a:gd name="T2" fmla="*/ 3 w 40"/>
                <a:gd name="T3" fmla="*/ 52 h 62"/>
                <a:gd name="T4" fmla="*/ 7 w 40"/>
                <a:gd name="T5" fmla="*/ 43 h 62"/>
                <a:gd name="T6" fmla="*/ 12 w 40"/>
                <a:gd name="T7" fmla="*/ 33 h 62"/>
                <a:gd name="T8" fmla="*/ 17 w 40"/>
                <a:gd name="T9" fmla="*/ 25 h 62"/>
                <a:gd name="T10" fmla="*/ 23 w 40"/>
                <a:gd name="T11" fmla="*/ 17 h 62"/>
                <a:gd name="T12" fmla="*/ 29 w 40"/>
                <a:gd name="T13" fmla="*/ 9 h 62"/>
                <a:gd name="T14" fmla="*/ 35 w 40"/>
                <a:gd name="T15" fmla="*/ 3 h 62"/>
                <a:gd name="T16" fmla="*/ 40 w 40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56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159 w 159"/>
                <a:gd name="T1" fmla="*/ 259 h 259"/>
                <a:gd name="T2" fmla="*/ 159 w 159"/>
                <a:gd name="T3" fmla="*/ 251 h 259"/>
                <a:gd name="T4" fmla="*/ 159 w 159"/>
                <a:gd name="T5" fmla="*/ 244 h 259"/>
                <a:gd name="T6" fmla="*/ 159 w 159"/>
                <a:gd name="T7" fmla="*/ 236 h 259"/>
                <a:gd name="T8" fmla="*/ 159 w 159"/>
                <a:gd name="T9" fmla="*/ 228 h 259"/>
                <a:gd name="T10" fmla="*/ 159 w 159"/>
                <a:gd name="T11" fmla="*/ 224 h 259"/>
                <a:gd name="T12" fmla="*/ 158 w 159"/>
                <a:gd name="T13" fmla="*/ 219 h 259"/>
                <a:gd name="T14" fmla="*/ 156 w 159"/>
                <a:gd name="T15" fmla="*/ 215 h 259"/>
                <a:gd name="T16" fmla="*/ 153 w 159"/>
                <a:gd name="T17" fmla="*/ 210 h 259"/>
                <a:gd name="T18" fmla="*/ 145 w 159"/>
                <a:gd name="T19" fmla="*/ 202 h 259"/>
                <a:gd name="T20" fmla="*/ 135 w 159"/>
                <a:gd name="T21" fmla="*/ 195 h 259"/>
                <a:gd name="T22" fmla="*/ 124 w 159"/>
                <a:gd name="T23" fmla="*/ 189 h 259"/>
                <a:gd name="T24" fmla="*/ 112 w 159"/>
                <a:gd name="T25" fmla="*/ 184 h 259"/>
                <a:gd name="T26" fmla="*/ 99 w 159"/>
                <a:gd name="T27" fmla="*/ 180 h 259"/>
                <a:gd name="T28" fmla="*/ 87 w 159"/>
                <a:gd name="T29" fmla="*/ 179 h 259"/>
                <a:gd name="T30" fmla="*/ 85 w 159"/>
                <a:gd name="T31" fmla="*/ 178 h 259"/>
                <a:gd name="T32" fmla="*/ 82 w 159"/>
                <a:gd name="T33" fmla="*/ 177 h 259"/>
                <a:gd name="T34" fmla="*/ 81 w 159"/>
                <a:gd name="T35" fmla="*/ 175 h 259"/>
                <a:gd name="T36" fmla="*/ 80 w 159"/>
                <a:gd name="T37" fmla="*/ 173 h 259"/>
                <a:gd name="T38" fmla="*/ 80 w 159"/>
                <a:gd name="T39" fmla="*/ 167 h 259"/>
                <a:gd name="T40" fmla="*/ 81 w 159"/>
                <a:gd name="T41" fmla="*/ 161 h 259"/>
                <a:gd name="T42" fmla="*/ 85 w 159"/>
                <a:gd name="T43" fmla="*/ 148 h 259"/>
                <a:gd name="T44" fmla="*/ 87 w 159"/>
                <a:gd name="T45" fmla="*/ 142 h 259"/>
                <a:gd name="T46" fmla="*/ 73 w 159"/>
                <a:gd name="T47" fmla="*/ 141 h 259"/>
                <a:gd name="T48" fmla="*/ 59 w 159"/>
                <a:gd name="T49" fmla="*/ 139 h 259"/>
                <a:gd name="T50" fmla="*/ 48 w 159"/>
                <a:gd name="T51" fmla="*/ 135 h 259"/>
                <a:gd name="T52" fmla="*/ 40 w 159"/>
                <a:gd name="T53" fmla="*/ 129 h 259"/>
                <a:gd name="T54" fmla="*/ 31 w 159"/>
                <a:gd name="T55" fmla="*/ 121 h 259"/>
                <a:gd name="T56" fmla="*/ 24 w 159"/>
                <a:gd name="T57" fmla="*/ 113 h 259"/>
                <a:gd name="T58" fmla="*/ 18 w 159"/>
                <a:gd name="T59" fmla="*/ 104 h 259"/>
                <a:gd name="T60" fmla="*/ 13 w 159"/>
                <a:gd name="T61" fmla="*/ 94 h 259"/>
                <a:gd name="T62" fmla="*/ 9 w 159"/>
                <a:gd name="T63" fmla="*/ 84 h 259"/>
                <a:gd name="T64" fmla="*/ 7 w 159"/>
                <a:gd name="T65" fmla="*/ 73 h 259"/>
                <a:gd name="T66" fmla="*/ 5 w 159"/>
                <a:gd name="T67" fmla="*/ 60 h 259"/>
                <a:gd name="T68" fmla="*/ 2 w 159"/>
                <a:gd name="T69" fmla="*/ 48 h 259"/>
                <a:gd name="T70" fmla="*/ 0 w 159"/>
                <a:gd name="T71" fmla="*/ 25 h 259"/>
                <a:gd name="T72" fmla="*/ 0 w 159"/>
                <a:gd name="T7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17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658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19 h 25"/>
                <a:gd name="T4" fmla="*/ 4 w 13"/>
                <a:gd name="T5" fmla="*/ 13 h 25"/>
                <a:gd name="T6" fmla="*/ 8 w 13"/>
                <a:gd name="T7" fmla="*/ 6 h 25"/>
                <a:gd name="T8" fmla="*/ 13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17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660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100 w 100"/>
                <a:gd name="T1" fmla="*/ 123 h 123"/>
                <a:gd name="T2" fmla="*/ 90 w 100"/>
                <a:gd name="T3" fmla="*/ 122 h 123"/>
                <a:gd name="T4" fmla="*/ 76 w 100"/>
                <a:gd name="T5" fmla="*/ 119 h 123"/>
                <a:gd name="T6" fmla="*/ 60 w 100"/>
                <a:gd name="T7" fmla="*/ 114 h 123"/>
                <a:gd name="T8" fmla="*/ 43 w 100"/>
                <a:gd name="T9" fmla="*/ 107 h 123"/>
                <a:gd name="T10" fmla="*/ 34 w 100"/>
                <a:gd name="T11" fmla="*/ 103 h 123"/>
                <a:gd name="T12" fmla="*/ 27 w 100"/>
                <a:gd name="T13" fmla="*/ 99 h 123"/>
                <a:gd name="T14" fmla="*/ 20 w 100"/>
                <a:gd name="T15" fmla="*/ 94 h 123"/>
                <a:gd name="T16" fmla="*/ 13 w 100"/>
                <a:gd name="T17" fmla="*/ 89 h 123"/>
                <a:gd name="T18" fmla="*/ 8 w 100"/>
                <a:gd name="T19" fmla="*/ 84 h 123"/>
                <a:gd name="T20" fmla="*/ 4 w 100"/>
                <a:gd name="T21" fmla="*/ 79 h 123"/>
                <a:gd name="T22" fmla="*/ 1 w 100"/>
                <a:gd name="T23" fmla="*/ 73 h 123"/>
                <a:gd name="T24" fmla="*/ 0 w 100"/>
                <a:gd name="T25" fmla="*/ 68 h 123"/>
                <a:gd name="T26" fmla="*/ 2 w 100"/>
                <a:gd name="T27" fmla="*/ 55 h 123"/>
                <a:gd name="T28" fmla="*/ 7 w 100"/>
                <a:gd name="T29" fmla="*/ 36 h 123"/>
                <a:gd name="T30" fmla="*/ 11 w 100"/>
                <a:gd name="T31" fmla="*/ 17 h 123"/>
                <a:gd name="T32" fmla="*/ 13 w 100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661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5 w 5"/>
                <a:gd name="T1" fmla="*/ 0 h 99"/>
                <a:gd name="T2" fmla="*/ 4 w 5"/>
                <a:gd name="T3" fmla="*/ 34 h 99"/>
                <a:gd name="T4" fmla="*/ 1 w 5"/>
                <a:gd name="T5" fmla="*/ 59 h 99"/>
                <a:gd name="T6" fmla="*/ 0 w 5"/>
                <a:gd name="T7" fmla="*/ 69 h 99"/>
                <a:gd name="T8" fmla="*/ 0 w 5"/>
                <a:gd name="T9" fmla="*/ 78 h 99"/>
                <a:gd name="T10" fmla="*/ 2 w 5"/>
                <a:gd name="T11" fmla="*/ 87 h 99"/>
                <a:gd name="T12" fmla="*/ 5 w 5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66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14 w 14"/>
                <a:gd name="T1" fmla="*/ 0 h 68"/>
                <a:gd name="T2" fmla="*/ 8 w 14"/>
                <a:gd name="T3" fmla="*/ 16 h 68"/>
                <a:gd name="T4" fmla="*/ 4 w 14"/>
                <a:gd name="T5" fmla="*/ 33 h 68"/>
                <a:gd name="T6" fmla="*/ 2 w 14"/>
                <a:gd name="T7" fmla="*/ 52 h 68"/>
                <a:gd name="T8" fmla="*/ 0 w 1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663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h 43"/>
                <a:gd name="T1" fmla="*/ 13 h 43"/>
                <a:gd name="T2" fmla="*/ 26 h 43"/>
                <a:gd name="T3" fmla="*/ 37 h 43"/>
                <a:gd name="T4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184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665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31 h 31"/>
                <a:gd name="T1" fmla="*/ 22 h 31"/>
                <a:gd name="T2" fmla="*/ 15 h 31"/>
                <a:gd name="T3" fmla="*/ 8 h 31"/>
                <a:gd name="T4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666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19 w 225"/>
                <a:gd name="T1" fmla="*/ 158 h 167"/>
                <a:gd name="T2" fmla="*/ 7 w 225"/>
                <a:gd name="T3" fmla="*/ 142 h 167"/>
                <a:gd name="T4" fmla="*/ 0 w 225"/>
                <a:gd name="T5" fmla="*/ 130 h 167"/>
                <a:gd name="T6" fmla="*/ 1 w 225"/>
                <a:gd name="T7" fmla="*/ 108 h 167"/>
                <a:gd name="T8" fmla="*/ 11 w 225"/>
                <a:gd name="T9" fmla="*/ 68 h 167"/>
                <a:gd name="T10" fmla="*/ 24 w 225"/>
                <a:gd name="T11" fmla="*/ 39 h 167"/>
                <a:gd name="T12" fmla="*/ 34 w 225"/>
                <a:gd name="T13" fmla="*/ 21 h 167"/>
                <a:gd name="T14" fmla="*/ 44 w 225"/>
                <a:gd name="T15" fmla="*/ 9 h 167"/>
                <a:gd name="T16" fmla="*/ 54 w 225"/>
                <a:gd name="T17" fmla="*/ 1 h 167"/>
                <a:gd name="T18" fmla="*/ 65 w 225"/>
                <a:gd name="T19" fmla="*/ 1 h 167"/>
                <a:gd name="T20" fmla="*/ 76 w 225"/>
                <a:gd name="T21" fmla="*/ 3 h 167"/>
                <a:gd name="T22" fmla="*/ 88 w 225"/>
                <a:gd name="T23" fmla="*/ 8 h 167"/>
                <a:gd name="T24" fmla="*/ 100 w 225"/>
                <a:gd name="T25" fmla="*/ 17 h 167"/>
                <a:gd name="T26" fmla="*/ 112 w 225"/>
                <a:gd name="T27" fmla="*/ 24 h 167"/>
                <a:gd name="T28" fmla="*/ 128 w 225"/>
                <a:gd name="T29" fmla="*/ 24 h 167"/>
                <a:gd name="T30" fmla="*/ 145 w 225"/>
                <a:gd name="T31" fmla="*/ 19 h 167"/>
                <a:gd name="T32" fmla="*/ 165 w 225"/>
                <a:gd name="T33" fmla="*/ 7 h 167"/>
                <a:gd name="T34" fmla="*/ 225 w 225"/>
                <a:gd name="T35" fmla="*/ 0 h 167"/>
                <a:gd name="T36" fmla="*/ 215 w 225"/>
                <a:gd name="T37" fmla="*/ 22 h 167"/>
                <a:gd name="T38" fmla="*/ 201 w 225"/>
                <a:gd name="T39" fmla="*/ 41 h 167"/>
                <a:gd name="T40" fmla="*/ 168 w 225"/>
                <a:gd name="T41" fmla="*/ 72 h 167"/>
                <a:gd name="T42" fmla="*/ 138 w 225"/>
                <a:gd name="T43" fmla="*/ 100 h 167"/>
                <a:gd name="T44" fmla="*/ 129 w 225"/>
                <a:gd name="T45" fmla="*/ 114 h 167"/>
                <a:gd name="T46" fmla="*/ 126 w 225"/>
                <a:gd name="T47" fmla="*/ 130 h 167"/>
                <a:gd name="T48" fmla="*/ 123 w 225"/>
                <a:gd name="T49" fmla="*/ 126 h 167"/>
                <a:gd name="T50" fmla="*/ 120 w 225"/>
                <a:gd name="T51" fmla="*/ 117 h 167"/>
                <a:gd name="T52" fmla="*/ 106 w 225"/>
                <a:gd name="T53" fmla="*/ 121 h 167"/>
                <a:gd name="T54" fmla="*/ 97 w 225"/>
                <a:gd name="T55" fmla="*/ 128 h 167"/>
                <a:gd name="T56" fmla="*/ 80 w 225"/>
                <a:gd name="T57" fmla="*/ 145 h 167"/>
                <a:gd name="T58" fmla="*/ 71 w 225"/>
                <a:gd name="T59" fmla="*/ 153 h 167"/>
                <a:gd name="T60" fmla="*/ 60 w 225"/>
                <a:gd name="T61" fmla="*/ 160 h 167"/>
                <a:gd name="T62" fmla="*/ 46 w 225"/>
                <a:gd name="T63" fmla="*/ 165 h 167"/>
                <a:gd name="T64" fmla="*/ 26 w 225"/>
                <a:gd name="T6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667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31 h 31"/>
                <a:gd name="T2" fmla="*/ 5 w 7"/>
                <a:gd name="T3" fmla="*/ 22 h 31"/>
                <a:gd name="T4" fmla="*/ 6 w 7"/>
                <a:gd name="T5" fmla="*/ 13 h 31"/>
                <a:gd name="T6" fmla="*/ 7 w 7"/>
                <a:gd name="T7" fmla="*/ 6 h 31"/>
                <a:gd name="T8" fmla="*/ 7 w 7"/>
                <a:gd name="T9" fmla="*/ 0 h 31"/>
                <a:gd name="T10" fmla="*/ 6 w 7"/>
                <a:gd name="T11" fmla="*/ 6 h 31"/>
                <a:gd name="T12" fmla="*/ 4 w 7"/>
                <a:gd name="T13" fmla="*/ 13 h 31"/>
                <a:gd name="T14" fmla="*/ 1 w 7"/>
                <a:gd name="T15" fmla="*/ 22 h 31"/>
                <a:gd name="T16" fmla="*/ 0 w 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668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33 w 33"/>
                <a:gd name="T1" fmla="*/ 31 h 31"/>
                <a:gd name="T2" fmla="*/ 33 w 33"/>
                <a:gd name="T3" fmla="*/ 0 h 31"/>
                <a:gd name="T4" fmla="*/ 27 w 33"/>
                <a:gd name="T5" fmla="*/ 0 h 31"/>
                <a:gd name="T6" fmla="*/ 22 w 33"/>
                <a:gd name="T7" fmla="*/ 2 h 31"/>
                <a:gd name="T8" fmla="*/ 16 w 33"/>
                <a:gd name="T9" fmla="*/ 5 h 31"/>
                <a:gd name="T10" fmla="*/ 11 w 33"/>
                <a:gd name="T11" fmla="*/ 8 h 31"/>
                <a:gd name="T12" fmla="*/ 6 w 33"/>
                <a:gd name="T13" fmla="*/ 12 h 31"/>
                <a:gd name="T14" fmla="*/ 3 w 33"/>
                <a:gd name="T15" fmla="*/ 16 h 31"/>
                <a:gd name="T16" fmla="*/ 1 w 33"/>
                <a:gd name="T17" fmla="*/ 21 h 31"/>
                <a:gd name="T18" fmla="*/ 0 w 33"/>
                <a:gd name="T19" fmla="*/ 25 h 31"/>
                <a:gd name="T20" fmla="*/ 1 w 33"/>
                <a:gd name="T21" fmla="*/ 27 h 31"/>
                <a:gd name="T22" fmla="*/ 3 w 33"/>
                <a:gd name="T23" fmla="*/ 29 h 31"/>
                <a:gd name="T24" fmla="*/ 6 w 33"/>
                <a:gd name="T25" fmla="*/ 30 h 31"/>
                <a:gd name="T26" fmla="*/ 11 w 33"/>
                <a:gd name="T27" fmla="*/ 30 h 31"/>
                <a:gd name="T28" fmla="*/ 22 w 33"/>
                <a:gd name="T29" fmla="*/ 31 h 31"/>
                <a:gd name="T30" fmla="*/ 33 w 33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669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19 h 19"/>
                <a:gd name="T2" fmla="*/ 2 w 13"/>
                <a:gd name="T3" fmla="*/ 18 h 19"/>
                <a:gd name="T4" fmla="*/ 5 w 13"/>
                <a:gd name="T5" fmla="*/ 17 h 19"/>
                <a:gd name="T6" fmla="*/ 7 w 13"/>
                <a:gd name="T7" fmla="*/ 15 h 19"/>
                <a:gd name="T8" fmla="*/ 8 w 13"/>
                <a:gd name="T9" fmla="*/ 12 h 19"/>
                <a:gd name="T10" fmla="*/ 12 w 13"/>
                <a:gd name="T11" fmla="*/ 6 h 19"/>
                <a:gd name="T12" fmla="*/ 13 w 13"/>
                <a:gd name="T13" fmla="*/ 0 h 19"/>
                <a:gd name="T14" fmla="*/ 0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67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54 w 87"/>
                <a:gd name="T1" fmla="*/ 42 h 42"/>
                <a:gd name="T2" fmla="*/ 59 w 87"/>
                <a:gd name="T3" fmla="*/ 42 h 42"/>
                <a:gd name="T4" fmla="*/ 64 w 87"/>
                <a:gd name="T5" fmla="*/ 41 h 42"/>
                <a:gd name="T6" fmla="*/ 68 w 87"/>
                <a:gd name="T7" fmla="*/ 40 h 42"/>
                <a:gd name="T8" fmla="*/ 71 w 87"/>
                <a:gd name="T9" fmla="*/ 38 h 42"/>
                <a:gd name="T10" fmla="*/ 75 w 87"/>
                <a:gd name="T11" fmla="*/ 34 h 42"/>
                <a:gd name="T12" fmla="*/ 78 w 87"/>
                <a:gd name="T13" fmla="*/ 28 h 42"/>
                <a:gd name="T14" fmla="*/ 79 w 87"/>
                <a:gd name="T15" fmla="*/ 22 h 42"/>
                <a:gd name="T16" fmla="*/ 80 w 87"/>
                <a:gd name="T17" fmla="*/ 16 h 42"/>
                <a:gd name="T18" fmla="*/ 82 w 87"/>
                <a:gd name="T19" fmla="*/ 11 h 42"/>
                <a:gd name="T20" fmla="*/ 87 w 87"/>
                <a:gd name="T21" fmla="*/ 6 h 42"/>
                <a:gd name="T22" fmla="*/ 77 w 87"/>
                <a:gd name="T23" fmla="*/ 2 h 42"/>
                <a:gd name="T24" fmla="*/ 67 w 87"/>
                <a:gd name="T25" fmla="*/ 0 h 42"/>
                <a:gd name="T26" fmla="*/ 57 w 87"/>
                <a:gd name="T27" fmla="*/ 0 h 42"/>
                <a:gd name="T28" fmla="*/ 47 w 87"/>
                <a:gd name="T29" fmla="*/ 0 h 42"/>
                <a:gd name="T30" fmla="*/ 40 w 87"/>
                <a:gd name="T31" fmla="*/ 0 h 42"/>
                <a:gd name="T32" fmla="*/ 32 w 87"/>
                <a:gd name="T33" fmla="*/ 2 h 42"/>
                <a:gd name="T34" fmla="*/ 25 w 87"/>
                <a:gd name="T35" fmla="*/ 4 h 42"/>
                <a:gd name="T36" fmla="*/ 19 w 87"/>
                <a:gd name="T37" fmla="*/ 6 h 42"/>
                <a:gd name="T38" fmla="*/ 8 w 87"/>
                <a:gd name="T39" fmla="*/ 12 h 42"/>
                <a:gd name="T40" fmla="*/ 0 w 87"/>
                <a:gd name="T41" fmla="*/ 18 h 42"/>
                <a:gd name="T42" fmla="*/ 11 w 87"/>
                <a:gd name="T43" fmla="*/ 24 h 42"/>
                <a:gd name="T44" fmla="*/ 27 w 87"/>
                <a:gd name="T45" fmla="*/ 32 h 42"/>
                <a:gd name="T46" fmla="*/ 43 w 87"/>
                <a:gd name="T47" fmla="*/ 39 h 42"/>
                <a:gd name="T48" fmla="*/ 54 w 87"/>
                <a:gd name="T4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671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7 w 7"/>
                <a:gd name="T3" fmla="*/ 0 h 31"/>
                <a:gd name="T4" fmla="*/ 7 w 7"/>
                <a:gd name="T5" fmla="*/ 18 h 31"/>
                <a:gd name="T6" fmla="*/ 0 w 7"/>
                <a:gd name="T7" fmla="*/ 31 h 31"/>
                <a:gd name="T8" fmla="*/ 0 w 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67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673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674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675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676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153 w 164"/>
                <a:gd name="T1" fmla="*/ 104 h 104"/>
                <a:gd name="T2" fmla="*/ 134 w 164"/>
                <a:gd name="T3" fmla="*/ 102 h 104"/>
                <a:gd name="T4" fmla="*/ 110 w 164"/>
                <a:gd name="T5" fmla="*/ 97 h 104"/>
                <a:gd name="T6" fmla="*/ 96 w 164"/>
                <a:gd name="T7" fmla="*/ 94 h 104"/>
                <a:gd name="T8" fmla="*/ 80 w 164"/>
                <a:gd name="T9" fmla="*/ 93 h 104"/>
                <a:gd name="T10" fmla="*/ 73 w 164"/>
                <a:gd name="T11" fmla="*/ 93 h 104"/>
                <a:gd name="T12" fmla="*/ 64 w 164"/>
                <a:gd name="T13" fmla="*/ 94 h 104"/>
                <a:gd name="T14" fmla="*/ 55 w 164"/>
                <a:gd name="T15" fmla="*/ 96 h 104"/>
                <a:gd name="T16" fmla="*/ 47 w 164"/>
                <a:gd name="T17" fmla="*/ 98 h 104"/>
                <a:gd name="T18" fmla="*/ 41 w 164"/>
                <a:gd name="T19" fmla="*/ 100 h 104"/>
                <a:gd name="T20" fmla="*/ 34 w 164"/>
                <a:gd name="T21" fmla="*/ 100 h 104"/>
                <a:gd name="T22" fmla="*/ 27 w 164"/>
                <a:gd name="T23" fmla="*/ 99 h 104"/>
                <a:gd name="T24" fmla="*/ 19 w 164"/>
                <a:gd name="T25" fmla="*/ 96 h 104"/>
                <a:gd name="T26" fmla="*/ 11 w 164"/>
                <a:gd name="T27" fmla="*/ 92 h 104"/>
                <a:gd name="T28" fmla="*/ 6 w 164"/>
                <a:gd name="T29" fmla="*/ 88 h 104"/>
                <a:gd name="T30" fmla="*/ 3 w 164"/>
                <a:gd name="T31" fmla="*/ 86 h 104"/>
                <a:gd name="T32" fmla="*/ 1 w 164"/>
                <a:gd name="T33" fmla="*/ 84 h 104"/>
                <a:gd name="T34" fmla="*/ 0 w 164"/>
                <a:gd name="T35" fmla="*/ 81 h 104"/>
                <a:gd name="T36" fmla="*/ 0 w 164"/>
                <a:gd name="T37" fmla="*/ 79 h 104"/>
                <a:gd name="T38" fmla="*/ 0 w 164"/>
                <a:gd name="T39" fmla="*/ 76 h 104"/>
                <a:gd name="T40" fmla="*/ 1 w 164"/>
                <a:gd name="T41" fmla="*/ 74 h 104"/>
                <a:gd name="T42" fmla="*/ 3 w 164"/>
                <a:gd name="T43" fmla="*/ 71 h 104"/>
                <a:gd name="T44" fmla="*/ 6 w 164"/>
                <a:gd name="T45" fmla="*/ 70 h 104"/>
                <a:gd name="T46" fmla="*/ 12 w 164"/>
                <a:gd name="T47" fmla="*/ 67 h 104"/>
                <a:gd name="T48" fmla="*/ 20 w 164"/>
                <a:gd name="T49" fmla="*/ 66 h 104"/>
                <a:gd name="T50" fmla="*/ 40 w 164"/>
                <a:gd name="T51" fmla="*/ 66 h 104"/>
                <a:gd name="T52" fmla="*/ 61 w 164"/>
                <a:gd name="T53" fmla="*/ 67 h 104"/>
                <a:gd name="T54" fmla="*/ 70 w 164"/>
                <a:gd name="T55" fmla="*/ 67 h 104"/>
                <a:gd name="T56" fmla="*/ 79 w 164"/>
                <a:gd name="T57" fmla="*/ 67 h 104"/>
                <a:gd name="T58" fmla="*/ 87 w 164"/>
                <a:gd name="T59" fmla="*/ 67 h 104"/>
                <a:gd name="T60" fmla="*/ 94 w 164"/>
                <a:gd name="T61" fmla="*/ 67 h 104"/>
                <a:gd name="T62" fmla="*/ 94 w 164"/>
                <a:gd name="T63" fmla="*/ 56 h 104"/>
                <a:gd name="T64" fmla="*/ 94 w 164"/>
                <a:gd name="T65" fmla="*/ 43 h 104"/>
                <a:gd name="T66" fmla="*/ 94 w 164"/>
                <a:gd name="T67" fmla="*/ 29 h 104"/>
                <a:gd name="T68" fmla="*/ 94 w 164"/>
                <a:gd name="T69" fmla="*/ 18 h 104"/>
                <a:gd name="T70" fmla="*/ 79 w 164"/>
                <a:gd name="T71" fmla="*/ 17 h 104"/>
                <a:gd name="T72" fmla="*/ 67 w 164"/>
                <a:gd name="T73" fmla="*/ 15 h 104"/>
                <a:gd name="T74" fmla="*/ 62 w 164"/>
                <a:gd name="T75" fmla="*/ 13 h 104"/>
                <a:gd name="T76" fmla="*/ 57 w 164"/>
                <a:gd name="T77" fmla="*/ 10 h 104"/>
                <a:gd name="T78" fmla="*/ 52 w 164"/>
                <a:gd name="T79" fmla="*/ 6 h 104"/>
                <a:gd name="T80" fmla="*/ 47 w 164"/>
                <a:gd name="T81" fmla="*/ 0 h 104"/>
                <a:gd name="T82" fmla="*/ 146 w 164"/>
                <a:gd name="T83" fmla="*/ 0 h 104"/>
                <a:gd name="T84" fmla="*/ 147 w 164"/>
                <a:gd name="T85" fmla="*/ 6 h 104"/>
                <a:gd name="T86" fmla="*/ 148 w 164"/>
                <a:gd name="T87" fmla="*/ 13 h 104"/>
                <a:gd name="T88" fmla="*/ 150 w 164"/>
                <a:gd name="T89" fmla="*/ 19 h 104"/>
                <a:gd name="T90" fmla="*/ 152 w 164"/>
                <a:gd name="T91" fmla="*/ 25 h 104"/>
                <a:gd name="T92" fmla="*/ 156 w 164"/>
                <a:gd name="T93" fmla="*/ 35 h 104"/>
                <a:gd name="T94" fmla="*/ 159 w 164"/>
                <a:gd name="T95" fmla="*/ 46 h 104"/>
                <a:gd name="T96" fmla="*/ 163 w 164"/>
                <a:gd name="T97" fmla="*/ 54 h 104"/>
                <a:gd name="T98" fmla="*/ 164 w 164"/>
                <a:gd name="T99" fmla="*/ 62 h 104"/>
                <a:gd name="T100" fmla="*/ 163 w 164"/>
                <a:gd name="T101" fmla="*/ 65 h 104"/>
                <a:gd name="T102" fmla="*/ 160 w 164"/>
                <a:gd name="T103" fmla="*/ 68 h 104"/>
                <a:gd name="T104" fmla="*/ 157 w 164"/>
                <a:gd name="T105" fmla="*/ 71 h 104"/>
                <a:gd name="T106" fmla="*/ 153 w 164"/>
                <a:gd name="T107" fmla="*/ 73 h 104"/>
                <a:gd name="T108" fmla="*/ 153 w 164"/>
                <a:gd name="T10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677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78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1 w 80"/>
                <a:gd name="T3" fmla="*/ 6 h 18"/>
                <a:gd name="T4" fmla="*/ 5 w 80"/>
                <a:gd name="T5" fmla="*/ 12 h 18"/>
                <a:gd name="T6" fmla="*/ 8 w 80"/>
                <a:gd name="T7" fmla="*/ 14 h 18"/>
                <a:gd name="T8" fmla="*/ 11 w 80"/>
                <a:gd name="T9" fmla="*/ 16 h 18"/>
                <a:gd name="T10" fmla="*/ 15 w 80"/>
                <a:gd name="T11" fmla="*/ 18 h 18"/>
                <a:gd name="T12" fmla="*/ 20 w 80"/>
                <a:gd name="T13" fmla="*/ 18 h 18"/>
                <a:gd name="T14" fmla="*/ 22 w 80"/>
                <a:gd name="T15" fmla="*/ 15 h 18"/>
                <a:gd name="T16" fmla="*/ 24 w 80"/>
                <a:gd name="T17" fmla="*/ 13 h 18"/>
                <a:gd name="T18" fmla="*/ 26 w 80"/>
                <a:gd name="T19" fmla="*/ 11 h 18"/>
                <a:gd name="T20" fmla="*/ 31 w 80"/>
                <a:gd name="T21" fmla="*/ 10 h 18"/>
                <a:gd name="T22" fmla="*/ 38 w 80"/>
                <a:gd name="T23" fmla="*/ 8 h 18"/>
                <a:gd name="T24" fmla="*/ 47 w 80"/>
                <a:gd name="T25" fmla="*/ 7 h 18"/>
                <a:gd name="T26" fmla="*/ 57 w 80"/>
                <a:gd name="T27" fmla="*/ 7 h 18"/>
                <a:gd name="T28" fmla="*/ 66 w 80"/>
                <a:gd name="T29" fmla="*/ 6 h 18"/>
                <a:gd name="T30" fmla="*/ 70 w 80"/>
                <a:gd name="T31" fmla="*/ 5 h 18"/>
                <a:gd name="T32" fmla="*/ 74 w 80"/>
                <a:gd name="T33" fmla="*/ 4 h 18"/>
                <a:gd name="T34" fmla="*/ 77 w 80"/>
                <a:gd name="T35" fmla="*/ 2 h 18"/>
                <a:gd name="T36" fmla="*/ 80 w 80"/>
                <a:gd name="T37" fmla="*/ 0 h 18"/>
                <a:gd name="T38" fmla="*/ 0 w 8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679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0 w 46"/>
                <a:gd name="T1" fmla="*/ 0 h 27"/>
                <a:gd name="T2" fmla="*/ 0 w 46"/>
                <a:gd name="T3" fmla="*/ 18 h 27"/>
                <a:gd name="T4" fmla="*/ 9 w 46"/>
                <a:gd name="T5" fmla="*/ 22 h 27"/>
                <a:gd name="T6" fmla="*/ 16 w 46"/>
                <a:gd name="T7" fmla="*/ 25 h 27"/>
                <a:gd name="T8" fmla="*/ 23 w 46"/>
                <a:gd name="T9" fmla="*/ 27 h 27"/>
                <a:gd name="T10" fmla="*/ 29 w 46"/>
                <a:gd name="T11" fmla="*/ 27 h 27"/>
                <a:gd name="T12" fmla="*/ 33 w 46"/>
                <a:gd name="T13" fmla="*/ 27 h 27"/>
                <a:gd name="T14" fmla="*/ 37 w 46"/>
                <a:gd name="T15" fmla="*/ 25 h 27"/>
                <a:gd name="T16" fmla="*/ 42 w 46"/>
                <a:gd name="T17" fmla="*/ 22 h 27"/>
                <a:gd name="T18" fmla="*/ 46 w 46"/>
                <a:gd name="T19" fmla="*/ 18 h 27"/>
                <a:gd name="T20" fmla="*/ 41 w 46"/>
                <a:gd name="T21" fmla="*/ 16 h 27"/>
                <a:gd name="T22" fmla="*/ 33 w 46"/>
                <a:gd name="T23" fmla="*/ 11 h 27"/>
                <a:gd name="T24" fmla="*/ 26 w 46"/>
                <a:gd name="T25" fmla="*/ 5 h 27"/>
                <a:gd name="T26" fmla="*/ 20 w 46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680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34 w 54"/>
                <a:gd name="T1" fmla="*/ 0 h 39"/>
                <a:gd name="T2" fmla="*/ 20 w 54"/>
                <a:gd name="T3" fmla="*/ 4 h 39"/>
                <a:gd name="T4" fmla="*/ 10 w 54"/>
                <a:gd name="T5" fmla="*/ 10 h 39"/>
                <a:gd name="T6" fmla="*/ 6 w 54"/>
                <a:gd name="T7" fmla="*/ 13 h 39"/>
                <a:gd name="T8" fmla="*/ 4 w 54"/>
                <a:gd name="T9" fmla="*/ 16 h 39"/>
                <a:gd name="T10" fmla="*/ 2 w 54"/>
                <a:gd name="T11" fmla="*/ 20 h 39"/>
                <a:gd name="T12" fmla="*/ 0 w 54"/>
                <a:gd name="T13" fmla="*/ 24 h 39"/>
                <a:gd name="T14" fmla="*/ 2 w 54"/>
                <a:gd name="T15" fmla="*/ 28 h 39"/>
                <a:gd name="T16" fmla="*/ 3 w 54"/>
                <a:gd name="T17" fmla="*/ 32 h 39"/>
                <a:gd name="T18" fmla="*/ 5 w 54"/>
                <a:gd name="T19" fmla="*/ 35 h 39"/>
                <a:gd name="T20" fmla="*/ 8 w 54"/>
                <a:gd name="T21" fmla="*/ 37 h 39"/>
                <a:gd name="T22" fmla="*/ 11 w 54"/>
                <a:gd name="T23" fmla="*/ 38 h 39"/>
                <a:gd name="T24" fmla="*/ 16 w 54"/>
                <a:gd name="T25" fmla="*/ 39 h 39"/>
                <a:gd name="T26" fmla="*/ 20 w 54"/>
                <a:gd name="T27" fmla="*/ 39 h 39"/>
                <a:gd name="T28" fmla="*/ 25 w 54"/>
                <a:gd name="T29" fmla="*/ 39 h 39"/>
                <a:gd name="T30" fmla="*/ 30 w 54"/>
                <a:gd name="T31" fmla="*/ 38 h 39"/>
                <a:gd name="T32" fmla="*/ 34 w 54"/>
                <a:gd name="T33" fmla="*/ 37 h 39"/>
                <a:gd name="T34" fmla="*/ 39 w 54"/>
                <a:gd name="T35" fmla="*/ 35 h 39"/>
                <a:gd name="T36" fmla="*/ 43 w 54"/>
                <a:gd name="T37" fmla="*/ 33 h 39"/>
                <a:gd name="T38" fmla="*/ 47 w 54"/>
                <a:gd name="T39" fmla="*/ 30 h 39"/>
                <a:gd name="T40" fmla="*/ 50 w 54"/>
                <a:gd name="T41" fmla="*/ 26 h 39"/>
                <a:gd name="T42" fmla="*/ 52 w 54"/>
                <a:gd name="T43" fmla="*/ 22 h 39"/>
                <a:gd name="T44" fmla="*/ 54 w 54"/>
                <a:gd name="T45" fmla="*/ 18 h 39"/>
                <a:gd name="T46" fmla="*/ 51 w 54"/>
                <a:gd name="T47" fmla="*/ 17 h 39"/>
                <a:gd name="T48" fmla="*/ 48 w 54"/>
                <a:gd name="T49" fmla="*/ 16 h 39"/>
                <a:gd name="T50" fmla="*/ 44 w 54"/>
                <a:gd name="T51" fmla="*/ 14 h 39"/>
                <a:gd name="T52" fmla="*/ 42 w 54"/>
                <a:gd name="T53" fmla="*/ 11 h 39"/>
                <a:gd name="T54" fmla="*/ 39 w 54"/>
                <a:gd name="T55" fmla="*/ 8 h 39"/>
                <a:gd name="T56" fmla="*/ 37 w 54"/>
                <a:gd name="T57" fmla="*/ 5 h 39"/>
                <a:gd name="T58" fmla="*/ 34 w 54"/>
                <a:gd name="T59" fmla="*/ 2 h 39"/>
                <a:gd name="T60" fmla="*/ 34 w 54"/>
                <a:gd name="T6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681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11 h 15"/>
                <a:gd name="T2" fmla="*/ 10 w 60"/>
                <a:gd name="T3" fmla="*/ 13 h 15"/>
                <a:gd name="T4" fmla="*/ 18 w 60"/>
                <a:gd name="T5" fmla="*/ 14 h 15"/>
                <a:gd name="T6" fmla="*/ 27 w 60"/>
                <a:gd name="T7" fmla="*/ 15 h 15"/>
                <a:gd name="T8" fmla="*/ 35 w 60"/>
                <a:gd name="T9" fmla="*/ 15 h 15"/>
                <a:gd name="T10" fmla="*/ 41 w 60"/>
                <a:gd name="T11" fmla="*/ 14 h 15"/>
                <a:gd name="T12" fmla="*/ 48 w 60"/>
                <a:gd name="T13" fmla="*/ 12 h 15"/>
                <a:gd name="T14" fmla="*/ 55 w 60"/>
                <a:gd name="T15" fmla="*/ 9 h 15"/>
                <a:gd name="T16" fmla="*/ 60 w 60"/>
                <a:gd name="T17" fmla="*/ 5 h 15"/>
                <a:gd name="T18" fmla="*/ 57 w 60"/>
                <a:gd name="T19" fmla="*/ 3 h 15"/>
                <a:gd name="T20" fmla="*/ 54 w 60"/>
                <a:gd name="T21" fmla="*/ 0 h 15"/>
                <a:gd name="T22" fmla="*/ 51 w 60"/>
                <a:gd name="T23" fmla="*/ 0 h 15"/>
                <a:gd name="T24" fmla="*/ 47 w 60"/>
                <a:gd name="T25" fmla="*/ 0 h 15"/>
                <a:gd name="T26" fmla="*/ 40 w 60"/>
                <a:gd name="T27" fmla="*/ 0 h 15"/>
                <a:gd name="T28" fmla="*/ 33 w 60"/>
                <a:gd name="T29" fmla="*/ 3 h 15"/>
                <a:gd name="T30" fmla="*/ 24 w 60"/>
                <a:gd name="T31" fmla="*/ 6 h 15"/>
                <a:gd name="T32" fmla="*/ 16 w 60"/>
                <a:gd name="T33" fmla="*/ 8 h 15"/>
                <a:gd name="T34" fmla="*/ 7 w 60"/>
                <a:gd name="T35" fmla="*/ 10 h 15"/>
                <a:gd name="T36" fmla="*/ 0 w 60"/>
                <a:gd name="T3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682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40 w 79"/>
                <a:gd name="T1" fmla="*/ 0 h 32"/>
                <a:gd name="T2" fmla="*/ 34 w 79"/>
                <a:gd name="T3" fmla="*/ 1 h 32"/>
                <a:gd name="T4" fmla="*/ 30 w 79"/>
                <a:gd name="T5" fmla="*/ 2 h 32"/>
                <a:gd name="T6" fmla="*/ 25 w 79"/>
                <a:gd name="T7" fmla="*/ 4 h 32"/>
                <a:gd name="T8" fmla="*/ 20 w 79"/>
                <a:gd name="T9" fmla="*/ 6 h 32"/>
                <a:gd name="T10" fmla="*/ 15 w 79"/>
                <a:gd name="T11" fmla="*/ 9 h 32"/>
                <a:gd name="T12" fmla="*/ 10 w 79"/>
                <a:gd name="T13" fmla="*/ 11 h 32"/>
                <a:gd name="T14" fmla="*/ 5 w 79"/>
                <a:gd name="T15" fmla="*/ 12 h 32"/>
                <a:gd name="T16" fmla="*/ 0 w 79"/>
                <a:gd name="T17" fmla="*/ 13 h 32"/>
                <a:gd name="T18" fmla="*/ 5 w 79"/>
                <a:gd name="T19" fmla="*/ 21 h 32"/>
                <a:gd name="T20" fmla="*/ 10 w 79"/>
                <a:gd name="T21" fmla="*/ 26 h 32"/>
                <a:gd name="T22" fmla="*/ 12 w 79"/>
                <a:gd name="T23" fmla="*/ 29 h 32"/>
                <a:gd name="T24" fmla="*/ 15 w 79"/>
                <a:gd name="T25" fmla="*/ 31 h 32"/>
                <a:gd name="T26" fmla="*/ 18 w 79"/>
                <a:gd name="T27" fmla="*/ 31 h 32"/>
                <a:gd name="T28" fmla="*/ 20 w 79"/>
                <a:gd name="T29" fmla="*/ 32 h 32"/>
                <a:gd name="T30" fmla="*/ 27 w 79"/>
                <a:gd name="T31" fmla="*/ 31 h 32"/>
                <a:gd name="T32" fmla="*/ 34 w 79"/>
                <a:gd name="T33" fmla="*/ 30 h 32"/>
                <a:gd name="T34" fmla="*/ 41 w 79"/>
                <a:gd name="T35" fmla="*/ 27 h 32"/>
                <a:gd name="T36" fmla="*/ 48 w 79"/>
                <a:gd name="T37" fmla="*/ 24 h 32"/>
                <a:gd name="T38" fmla="*/ 62 w 79"/>
                <a:gd name="T39" fmla="*/ 18 h 32"/>
                <a:gd name="T40" fmla="*/ 79 w 79"/>
                <a:gd name="T41" fmla="*/ 13 h 32"/>
                <a:gd name="T42" fmla="*/ 67 w 79"/>
                <a:gd name="T43" fmla="*/ 6 h 32"/>
                <a:gd name="T44" fmla="*/ 58 w 79"/>
                <a:gd name="T45" fmla="*/ 2 h 32"/>
                <a:gd name="T46" fmla="*/ 49 w 79"/>
                <a:gd name="T47" fmla="*/ 1 h 32"/>
                <a:gd name="T48" fmla="*/ 40 w 79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683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33 w 66"/>
                <a:gd name="T1" fmla="*/ 0 h 19"/>
                <a:gd name="T2" fmla="*/ 25 w 66"/>
                <a:gd name="T3" fmla="*/ 1 h 19"/>
                <a:gd name="T4" fmla="*/ 19 w 66"/>
                <a:gd name="T5" fmla="*/ 2 h 19"/>
                <a:gd name="T6" fmla="*/ 13 w 66"/>
                <a:gd name="T7" fmla="*/ 4 h 19"/>
                <a:gd name="T8" fmla="*/ 9 w 66"/>
                <a:gd name="T9" fmla="*/ 7 h 19"/>
                <a:gd name="T10" fmla="*/ 5 w 66"/>
                <a:gd name="T11" fmla="*/ 11 h 19"/>
                <a:gd name="T12" fmla="*/ 2 w 66"/>
                <a:gd name="T13" fmla="*/ 14 h 19"/>
                <a:gd name="T14" fmla="*/ 0 w 66"/>
                <a:gd name="T15" fmla="*/ 17 h 19"/>
                <a:gd name="T16" fmla="*/ 0 w 66"/>
                <a:gd name="T17" fmla="*/ 19 h 19"/>
                <a:gd name="T18" fmla="*/ 19 w 66"/>
                <a:gd name="T19" fmla="*/ 19 h 19"/>
                <a:gd name="T20" fmla="*/ 38 w 66"/>
                <a:gd name="T21" fmla="*/ 19 h 19"/>
                <a:gd name="T22" fmla="*/ 46 w 66"/>
                <a:gd name="T23" fmla="*/ 18 h 19"/>
                <a:gd name="T24" fmla="*/ 54 w 66"/>
                <a:gd name="T25" fmla="*/ 17 h 19"/>
                <a:gd name="T26" fmla="*/ 61 w 66"/>
                <a:gd name="T27" fmla="*/ 15 h 19"/>
                <a:gd name="T28" fmla="*/ 66 w 66"/>
                <a:gd name="T29" fmla="*/ 13 h 19"/>
                <a:gd name="T30" fmla="*/ 57 w 66"/>
                <a:gd name="T31" fmla="*/ 8 h 19"/>
                <a:gd name="T32" fmla="*/ 50 w 66"/>
                <a:gd name="T33" fmla="*/ 4 h 19"/>
                <a:gd name="T34" fmla="*/ 42 w 66"/>
                <a:gd name="T35" fmla="*/ 1 h 19"/>
                <a:gd name="T36" fmla="*/ 33 w 66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684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13 w 53"/>
                <a:gd name="T1" fmla="*/ 0 h 80"/>
                <a:gd name="T2" fmla="*/ 8 w 53"/>
                <a:gd name="T3" fmla="*/ 5 h 80"/>
                <a:gd name="T4" fmla="*/ 4 w 53"/>
                <a:gd name="T5" fmla="*/ 10 h 80"/>
                <a:gd name="T6" fmla="*/ 2 w 53"/>
                <a:gd name="T7" fmla="*/ 13 h 80"/>
                <a:gd name="T8" fmla="*/ 1 w 53"/>
                <a:gd name="T9" fmla="*/ 16 h 80"/>
                <a:gd name="T10" fmla="*/ 0 w 53"/>
                <a:gd name="T11" fmla="*/ 20 h 80"/>
                <a:gd name="T12" fmla="*/ 0 w 53"/>
                <a:gd name="T13" fmla="*/ 25 h 80"/>
                <a:gd name="T14" fmla="*/ 0 w 53"/>
                <a:gd name="T15" fmla="*/ 30 h 80"/>
                <a:gd name="T16" fmla="*/ 2 w 53"/>
                <a:gd name="T17" fmla="*/ 39 h 80"/>
                <a:gd name="T18" fmla="*/ 6 w 53"/>
                <a:gd name="T19" fmla="*/ 48 h 80"/>
                <a:gd name="T20" fmla="*/ 9 w 53"/>
                <a:gd name="T21" fmla="*/ 57 h 80"/>
                <a:gd name="T22" fmla="*/ 13 w 53"/>
                <a:gd name="T23" fmla="*/ 66 h 80"/>
                <a:gd name="T24" fmla="*/ 20 w 53"/>
                <a:gd name="T25" fmla="*/ 73 h 80"/>
                <a:gd name="T26" fmla="*/ 22 w 53"/>
                <a:gd name="T27" fmla="*/ 76 h 80"/>
                <a:gd name="T28" fmla="*/ 26 w 53"/>
                <a:gd name="T29" fmla="*/ 78 h 80"/>
                <a:gd name="T30" fmla="*/ 30 w 53"/>
                <a:gd name="T31" fmla="*/ 80 h 80"/>
                <a:gd name="T32" fmla="*/ 33 w 53"/>
                <a:gd name="T33" fmla="*/ 80 h 80"/>
                <a:gd name="T34" fmla="*/ 36 w 53"/>
                <a:gd name="T35" fmla="*/ 79 h 80"/>
                <a:gd name="T36" fmla="*/ 38 w 53"/>
                <a:gd name="T37" fmla="*/ 78 h 80"/>
                <a:gd name="T38" fmla="*/ 42 w 53"/>
                <a:gd name="T39" fmla="*/ 76 h 80"/>
                <a:gd name="T40" fmla="*/ 45 w 53"/>
                <a:gd name="T41" fmla="*/ 73 h 80"/>
                <a:gd name="T42" fmla="*/ 48 w 53"/>
                <a:gd name="T43" fmla="*/ 70 h 80"/>
                <a:gd name="T44" fmla="*/ 51 w 53"/>
                <a:gd name="T45" fmla="*/ 67 h 80"/>
                <a:gd name="T46" fmla="*/ 53 w 53"/>
                <a:gd name="T47" fmla="*/ 64 h 80"/>
                <a:gd name="T48" fmla="*/ 53 w 53"/>
                <a:gd name="T49" fmla="*/ 62 h 80"/>
                <a:gd name="T50" fmla="*/ 52 w 53"/>
                <a:gd name="T51" fmla="*/ 54 h 80"/>
                <a:gd name="T52" fmla="*/ 49 w 53"/>
                <a:gd name="T53" fmla="*/ 47 h 80"/>
                <a:gd name="T54" fmla="*/ 46 w 53"/>
                <a:gd name="T55" fmla="*/ 42 h 80"/>
                <a:gd name="T56" fmla="*/ 43 w 53"/>
                <a:gd name="T57" fmla="*/ 37 h 80"/>
                <a:gd name="T58" fmla="*/ 40 w 53"/>
                <a:gd name="T59" fmla="*/ 32 h 80"/>
                <a:gd name="T60" fmla="*/ 36 w 53"/>
                <a:gd name="T61" fmla="*/ 27 h 80"/>
                <a:gd name="T62" fmla="*/ 34 w 53"/>
                <a:gd name="T63" fmla="*/ 20 h 80"/>
                <a:gd name="T64" fmla="*/ 33 w 53"/>
                <a:gd name="T65" fmla="*/ 12 h 80"/>
                <a:gd name="T66" fmla="*/ 33 w 53"/>
                <a:gd name="T67" fmla="*/ 10 h 80"/>
                <a:gd name="T68" fmla="*/ 31 w 53"/>
                <a:gd name="T69" fmla="*/ 8 h 80"/>
                <a:gd name="T70" fmla="*/ 29 w 53"/>
                <a:gd name="T71" fmla="*/ 6 h 80"/>
                <a:gd name="T72" fmla="*/ 25 w 53"/>
                <a:gd name="T73" fmla="*/ 4 h 80"/>
                <a:gd name="T74" fmla="*/ 19 w 53"/>
                <a:gd name="T75" fmla="*/ 1 h 80"/>
                <a:gd name="T76" fmla="*/ 13 w 53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685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43 h 43"/>
                <a:gd name="T2" fmla="*/ 27 w 41"/>
                <a:gd name="T3" fmla="*/ 43 h 43"/>
                <a:gd name="T4" fmla="*/ 41 w 41"/>
                <a:gd name="T5" fmla="*/ 24 h 43"/>
                <a:gd name="T6" fmla="*/ 38 w 41"/>
                <a:gd name="T7" fmla="*/ 12 h 43"/>
                <a:gd name="T8" fmla="*/ 34 w 41"/>
                <a:gd name="T9" fmla="*/ 0 h 43"/>
                <a:gd name="T10" fmla="*/ 27 w 41"/>
                <a:gd name="T11" fmla="*/ 4 h 43"/>
                <a:gd name="T12" fmla="*/ 20 w 41"/>
                <a:gd name="T13" fmla="*/ 9 h 43"/>
                <a:gd name="T14" fmla="*/ 15 w 41"/>
                <a:gd name="T15" fmla="*/ 14 h 43"/>
                <a:gd name="T16" fmla="*/ 10 w 41"/>
                <a:gd name="T17" fmla="*/ 19 h 43"/>
                <a:gd name="T18" fmla="*/ 6 w 41"/>
                <a:gd name="T19" fmla="*/ 24 h 43"/>
                <a:gd name="T20" fmla="*/ 3 w 41"/>
                <a:gd name="T21" fmla="*/ 30 h 43"/>
                <a:gd name="T22" fmla="*/ 1 w 41"/>
                <a:gd name="T23" fmla="*/ 37 h 43"/>
                <a:gd name="T24" fmla="*/ 0 w 4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686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0 w 20"/>
                <a:gd name="T1" fmla="*/ 0 h 24"/>
                <a:gd name="T2" fmla="*/ 0 w 20"/>
                <a:gd name="T3" fmla="*/ 0 h 24"/>
                <a:gd name="T4" fmla="*/ 1 w 20"/>
                <a:gd name="T5" fmla="*/ 5 h 24"/>
                <a:gd name="T6" fmla="*/ 2 w 20"/>
                <a:gd name="T7" fmla="*/ 9 h 24"/>
                <a:gd name="T8" fmla="*/ 4 w 20"/>
                <a:gd name="T9" fmla="*/ 13 h 24"/>
                <a:gd name="T10" fmla="*/ 7 w 20"/>
                <a:gd name="T11" fmla="*/ 17 h 24"/>
                <a:gd name="T12" fmla="*/ 10 w 20"/>
                <a:gd name="T13" fmla="*/ 20 h 24"/>
                <a:gd name="T14" fmla="*/ 14 w 20"/>
                <a:gd name="T15" fmla="*/ 22 h 24"/>
                <a:gd name="T16" fmla="*/ 17 w 20"/>
                <a:gd name="T17" fmla="*/ 24 h 24"/>
                <a:gd name="T18" fmla="*/ 20 w 20"/>
                <a:gd name="T19" fmla="*/ 24 h 24"/>
                <a:gd name="T20" fmla="*/ 20 w 20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687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2 h 43"/>
                <a:gd name="T2" fmla="*/ 2 w 39"/>
                <a:gd name="T3" fmla="*/ 17 h 43"/>
                <a:gd name="T4" fmla="*/ 6 w 39"/>
                <a:gd name="T5" fmla="*/ 22 h 43"/>
                <a:gd name="T6" fmla="*/ 12 w 39"/>
                <a:gd name="T7" fmla="*/ 27 h 43"/>
                <a:gd name="T8" fmla="*/ 16 w 39"/>
                <a:gd name="T9" fmla="*/ 32 h 43"/>
                <a:gd name="T10" fmla="*/ 23 w 39"/>
                <a:gd name="T11" fmla="*/ 37 h 43"/>
                <a:gd name="T12" fmla="*/ 28 w 39"/>
                <a:gd name="T13" fmla="*/ 40 h 43"/>
                <a:gd name="T14" fmla="*/ 34 w 39"/>
                <a:gd name="T15" fmla="*/ 43 h 43"/>
                <a:gd name="T16" fmla="*/ 39 w 39"/>
                <a:gd name="T17" fmla="*/ 43 h 43"/>
                <a:gd name="T18" fmla="*/ 38 w 39"/>
                <a:gd name="T19" fmla="*/ 32 h 43"/>
                <a:gd name="T20" fmla="*/ 36 w 39"/>
                <a:gd name="T21" fmla="*/ 19 h 43"/>
                <a:gd name="T22" fmla="*/ 34 w 39"/>
                <a:gd name="T23" fmla="*/ 8 h 43"/>
                <a:gd name="T24" fmla="*/ 32 w 39"/>
                <a:gd name="T25" fmla="*/ 0 h 43"/>
                <a:gd name="T26" fmla="*/ 19 w 39"/>
                <a:gd name="T27" fmla="*/ 3 h 43"/>
                <a:gd name="T28" fmla="*/ 6 w 39"/>
                <a:gd name="T29" fmla="*/ 6 h 43"/>
                <a:gd name="T30" fmla="*/ 0 w 39"/>
                <a:gd name="T31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688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9 w 55"/>
                <a:gd name="T1" fmla="*/ 26 h 62"/>
                <a:gd name="T2" fmla="*/ 8 w 55"/>
                <a:gd name="T3" fmla="*/ 0 h 62"/>
                <a:gd name="T4" fmla="*/ 4 w 55"/>
                <a:gd name="T5" fmla="*/ 5 h 62"/>
                <a:gd name="T6" fmla="*/ 1 w 55"/>
                <a:gd name="T7" fmla="*/ 11 h 62"/>
                <a:gd name="T8" fmla="*/ 0 w 55"/>
                <a:gd name="T9" fmla="*/ 16 h 62"/>
                <a:gd name="T10" fmla="*/ 0 w 55"/>
                <a:gd name="T11" fmla="*/ 21 h 62"/>
                <a:gd name="T12" fmla="*/ 2 w 55"/>
                <a:gd name="T13" fmla="*/ 26 h 62"/>
                <a:gd name="T14" fmla="*/ 4 w 55"/>
                <a:gd name="T15" fmla="*/ 31 h 62"/>
                <a:gd name="T16" fmla="*/ 8 w 55"/>
                <a:gd name="T17" fmla="*/ 36 h 62"/>
                <a:gd name="T18" fmla="*/ 11 w 55"/>
                <a:gd name="T19" fmla="*/ 41 h 62"/>
                <a:gd name="T20" fmla="*/ 16 w 55"/>
                <a:gd name="T21" fmla="*/ 45 h 62"/>
                <a:gd name="T22" fmla="*/ 21 w 55"/>
                <a:gd name="T23" fmla="*/ 49 h 62"/>
                <a:gd name="T24" fmla="*/ 26 w 55"/>
                <a:gd name="T25" fmla="*/ 53 h 62"/>
                <a:gd name="T26" fmla="*/ 33 w 55"/>
                <a:gd name="T27" fmla="*/ 56 h 62"/>
                <a:gd name="T28" fmla="*/ 38 w 55"/>
                <a:gd name="T29" fmla="*/ 58 h 62"/>
                <a:gd name="T30" fmla="*/ 44 w 55"/>
                <a:gd name="T31" fmla="*/ 60 h 62"/>
                <a:gd name="T32" fmla="*/ 49 w 55"/>
                <a:gd name="T33" fmla="*/ 61 h 62"/>
                <a:gd name="T34" fmla="*/ 55 w 55"/>
                <a:gd name="T35" fmla="*/ 62 h 62"/>
                <a:gd name="T36" fmla="*/ 54 w 55"/>
                <a:gd name="T37" fmla="*/ 53 h 62"/>
                <a:gd name="T38" fmla="*/ 53 w 55"/>
                <a:gd name="T39" fmla="*/ 46 h 62"/>
                <a:gd name="T40" fmla="*/ 49 w 55"/>
                <a:gd name="T41" fmla="*/ 40 h 62"/>
                <a:gd name="T42" fmla="*/ 46 w 55"/>
                <a:gd name="T43" fmla="*/ 35 h 62"/>
                <a:gd name="T44" fmla="*/ 43 w 55"/>
                <a:gd name="T45" fmla="*/ 31 h 62"/>
                <a:gd name="T46" fmla="*/ 38 w 55"/>
                <a:gd name="T47" fmla="*/ 28 h 62"/>
                <a:gd name="T48" fmla="*/ 33 w 55"/>
                <a:gd name="T49" fmla="*/ 26 h 62"/>
                <a:gd name="T50" fmla="*/ 29 w 55"/>
                <a:gd name="T51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689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33 w 35"/>
                <a:gd name="T1" fmla="*/ 13 h 43"/>
                <a:gd name="T2" fmla="*/ 7 w 35"/>
                <a:gd name="T3" fmla="*/ 0 h 43"/>
                <a:gd name="T4" fmla="*/ 4 w 35"/>
                <a:gd name="T5" fmla="*/ 8 h 43"/>
                <a:gd name="T6" fmla="*/ 0 w 35"/>
                <a:gd name="T7" fmla="*/ 19 h 43"/>
                <a:gd name="T8" fmla="*/ 2 w 35"/>
                <a:gd name="T9" fmla="*/ 28 h 43"/>
                <a:gd name="T10" fmla="*/ 5 w 35"/>
                <a:gd name="T11" fmla="*/ 36 h 43"/>
                <a:gd name="T12" fmla="*/ 6 w 35"/>
                <a:gd name="T13" fmla="*/ 39 h 43"/>
                <a:gd name="T14" fmla="*/ 8 w 35"/>
                <a:gd name="T15" fmla="*/ 41 h 43"/>
                <a:gd name="T16" fmla="*/ 11 w 35"/>
                <a:gd name="T17" fmla="*/ 43 h 43"/>
                <a:gd name="T18" fmla="*/ 14 w 35"/>
                <a:gd name="T19" fmla="*/ 43 h 43"/>
                <a:gd name="T20" fmla="*/ 18 w 35"/>
                <a:gd name="T21" fmla="*/ 43 h 43"/>
                <a:gd name="T22" fmla="*/ 22 w 35"/>
                <a:gd name="T23" fmla="*/ 42 h 43"/>
                <a:gd name="T24" fmla="*/ 26 w 35"/>
                <a:gd name="T25" fmla="*/ 41 h 43"/>
                <a:gd name="T26" fmla="*/ 28 w 35"/>
                <a:gd name="T27" fmla="*/ 39 h 43"/>
                <a:gd name="T28" fmla="*/ 31 w 35"/>
                <a:gd name="T29" fmla="*/ 35 h 43"/>
                <a:gd name="T30" fmla="*/ 33 w 35"/>
                <a:gd name="T31" fmla="*/ 30 h 43"/>
                <a:gd name="T32" fmla="*/ 35 w 35"/>
                <a:gd name="T33" fmla="*/ 20 h 43"/>
                <a:gd name="T34" fmla="*/ 33 w 35"/>
                <a:gd name="T3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690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53 w 53"/>
                <a:gd name="T1" fmla="*/ 0 h 21"/>
                <a:gd name="T2" fmla="*/ 41 w 53"/>
                <a:gd name="T3" fmla="*/ 1 h 21"/>
                <a:gd name="T4" fmla="*/ 32 w 53"/>
                <a:gd name="T5" fmla="*/ 2 h 21"/>
                <a:gd name="T6" fmla="*/ 25 w 53"/>
                <a:gd name="T7" fmla="*/ 5 h 21"/>
                <a:gd name="T8" fmla="*/ 21 w 53"/>
                <a:gd name="T9" fmla="*/ 7 h 21"/>
                <a:gd name="T10" fmla="*/ 17 w 53"/>
                <a:gd name="T11" fmla="*/ 10 h 21"/>
                <a:gd name="T12" fmla="*/ 13 w 53"/>
                <a:gd name="T13" fmla="*/ 13 h 21"/>
                <a:gd name="T14" fmla="*/ 8 w 53"/>
                <a:gd name="T15" fmla="*/ 16 h 21"/>
                <a:gd name="T16" fmla="*/ 0 w 53"/>
                <a:gd name="T17" fmla="*/ 18 h 21"/>
                <a:gd name="T18" fmla="*/ 5 w 53"/>
                <a:gd name="T19" fmla="*/ 20 h 21"/>
                <a:gd name="T20" fmla="*/ 11 w 53"/>
                <a:gd name="T21" fmla="*/ 21 h 21"/>
                <a:gd name="T22" fmla="*/ 17 w 53"/>
                <a:gd name="T23" fmla="*/ 21 h 21"/>
                <a:gd name="T24" fmla="*/ 24 w 53"/>
                <a:gd name="T25" fmla="*/ 21 h 21"/>
                <a:gd name="T26" fmla="*/ 38 w 53"/>
                <a:gd name="T27" fmla="*/ 19 h 21"/>
                <a:gd name="T28" fmla="*/ 53 w 53"/>
                <a:gd name="T29" fmla="*/ 18 h 21"/>
                <a:gd name="T30" fmla="*/ 53 w 53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691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2 w 43"/>
                <a:gd name="T1" fmla="*/ 0 h 38"/>
                <a:gd name="T2" fmla="*/ 12 w 43"/>
                <a:gd name="T3" fmla="*/ 0 h 38"/>
                <a:gd name="T4" fmla="*/ 2 w 43"/>
                <a:gd name="T5" fmla="*/ 0 h 38"/>
                <a:gd name="T6" fmla="*/ 1 w 43"/>
                <a:gd name="T7" fmla="*/ 0 h 38"/>
                <a:gd name="T8" fmla="*/ 0 w 43"/>
                <a:gd name="T9" fmla="*/ 1 h 38"/>
                <a:gd name="T10" fmla="*/ 0 w 43"/>
                <a:gd name="T11" fmla="*/ 3 h 38"/>
                <a:gd name="T12" fmla="*/ 0 w 43"/>
                <a:gd name="T13" fmla="*/ 6 h 38"/>
                <a:gd name="T14" fmla="*/ 1 w 43"/>
                <a:gd name="T15" fmla="*/ 10 h 38"/>
                <a:gd name="T16" fmla="*/ 2 w 43"/>
                <a:gd name="T17" fmla="*/ 12 h 38"/>
                <a:gd name="T18" fmla="*/ 3 w 43"/>
                <a:gd name="T19" fmla="*/ 18 h 38"/>
                <a:gd name="T20" fmla="*/ 5 w 43"/>
                <a:gd name="T21" fmla="*/ 25 h 38"/>
                <a:gd name="T22" fmla="*/ 10 w 43"/>
                <a:gd name="T23" fmla="*/ 30 h 38"/>
                <a:gd name="T24" fmla="*/ 15 w 43"/>
                <a:gd name="T25" fmla="*/ 34 h 38"/>
                <a:gd name="T26" fmla="*/ 21 w 43"/>
                <a:gd name="T27" fmla="*/ 37 h 38"/>
                <a:gd name="T28" fmla="*/ 27 w 43"/>
                <a:gd name="T29" fmla="*/ 38 h 38"/>
                <a:gd name="T30" fmla="*/ 35 w 43"/>
                <a:gd name="T31" fmla="*/ 38 h 38"/>
                <a:gd name="T32" fmla="*/ 43 w 43"/>
                <a:gd name="T33" fmla="*/ 37 h 38"/>
                <a:gd name="T34" fmla="*/ 40 w 43"/>
                <a:gd name="T35" fmla="*/ 29 h 38"/>
                <a:gd name="T36" fmla="*/ 36 w 43"/>
                <a:gd name="T37" fmla="*/ 23 h 38"/>
                <a:gd name="T38" fmla="*/ 33 w 43"/>
                <a:gd name="T39" fmla="*/ 17 h 38"/>
                <a:gd name="T40" fmla="*/ 30 w 43"/>
                <a:gd name="T41" fmla="*/ 13 h 38"/>
                <a:gd name="T42" fmla="*/ 27 w 43"/>
                <a:gd name="T43" fmla="*/ 10 h 38"/>
                <a:gd name="T44" fmla="*/ 24 w 43"/>
                <a:gd name="T45" fmla="*/ 7 h 38"/>
                <a:gd name="T46" fmla="*/ 23 w 43"/>
                <a:gd name="T47" fmla="*/ 4 h 38"/>
                <a:gd name="T48" fmla="*/ 22 w 43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692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1 w 20"/>
                <a:gd name="T3" fmla="*/ 2 h 5"/>
                <a:gd name="T4" fmla="*/ 2 w 20"/>
                <a:gd name="T5" fmla="*/ 3 h 5"/>
                <a:gd name="T6" fmla="*/ 4 w 20"/>
                <a:gd name="T7" fmla="*/ 4 h 5"/>
                <a:gd name="T8" fmla="*/ 7 w 20"/>
                <a:gd name="T9" fmla="*/ 5 h 5"/>
                <a:gd name="T10" fmla="*/ 11 w 20"/>
                <a:gd name="T11" fmla="*/ 4 h 5"/>
                <a:gd name="T12" fmla="*/ 14 w 20"/>
                <a:gd name="T13" fmla="*/ 3 h 5"/>
                <a:gd name="T14" fmla="*/ 17 w 20"/>
                <a:gd name="T15" fmla="*/ 2 h 5"/>
                <a:gd name="T16" fmla="*/ 20 w 20"/>
                <a:gd name="T17" fmla="*/ 0 h 5"/>
                <a:gd name="T18" fmla="*/ 0 w 2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693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40 w 73"/>
                <a:gd name="T1" fmla="*/ 0 h 22"/>
                <a:gd name="T2" fmla="*/ 32 w 73"/>
                <a:gd name="T3" fmla="*/ 1 h 22"/>
                <a:gd name="T4" fmla="*/ 26 w 73"/>
                <a:gd name="T5" fmla="*/ 2 h 22"/>
                <a:gd name="T6" fmla="*/ 20 w 73"/>
                <a:gd name="T7" fmla="*/ 5 h 22"/>
                <a:gd name="T8" fmla="*/ 15 w 73"/>
                <a:gd name="T9" fmla="*/ 8 h 22"/>
                <a:gd name="T10" fmla="*/ 6 w 73"/>
                <a:gd name="T11" fmla="*/ 14 h 22"/>
                <a:gd name="T12" fmla="*/ 0 w 73"/>
                <a:gd name="T13" fmla="*/ 19 h 22"/>
                <a:gd name="T14" fmla="*/ 20 w 73"/>
                <a:gd name="T15" fmla="*/ 20 h 22"/>
                <a:gd name="T16" fmla="*/ 39 w 73"/>
                <a:gd name="T17" fmla="*/ 22 h 22"/>
                <a:gd name="T18" fmla="*/ 49 w 73"/>
                <a:gd name="T19" fmla="*/ 22 h 22"/>
                <a:gd name="T20" fmla="*/ 57 w 73"/>
                <a:gd name="T21" fmla="*/ 22 h 22"/>
                <a:gd name="T22" fmla="*/ 65 w 73"/>
                <a:gd name="T23" fmla="*/ 21 h 22"/>
                <a:gd name="T24" fmla="*/ 73 w 73"/>
                <a:gd name="T25" fmla="*/ 19 h 22"/>
                <a:gd name="T26" fmla="*/ 64 w 73"/>
                <a:gd name="T27" fmla="*/ 14 h 22"/>
                <a:gd name="T28" fmla="*/ 56 w 73"/>
                <a:gd name="T29" fmla="*/ 8 h 22"/>
                <a:gd name="T30" fmla="*/ 53 w 73"/>
                <a:gd name="T31" fmla="*/ 5 h 22"/>
                <a:gd name="T32" fmla="*/ 49 w 73"/>
                <a:gd name="T33" fmla="*/ 2 h 22"/>
                <a:gd name="T34" fmla="*/ 44 w 73"/>
                <a:gd name="T35" fmla="*/ 1 h 22"/>
                <a:gd name="T36" fmla="*/ 40 w 7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694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35 w 281"/>
                <a:gd name="T1" fmla="*/ 168 h 193"/>
                <a:gd name="T2" fmla="*/ 188 w 281"/>
                <a:gd name="T3" fmla="*/ 171 h 193"/>
                <a:gd name="T4" fmla="*/ 168 w 281"/>
                <a:gd name="T5" fmla="*/ 168 h 193"/>
                <a:gd name="T6" fmla="*/ 155 w 281"/>
                <a:gd name="T7" fmla="*/ 164 h 193"/>
                <a:gd name="T8" fmla="*/ 130 w 281"/>
                <a:gd name="T9" fmla="*/ 135 h 193"/>
                <a:gd name="T10" fmla="*/ 104 w 281"/>
                <a:gd name="T11" fmla="*/ 94 h 193"/>
                <a:gd name="T12" fmla="*/ 94 w 281"/>
                <a:gd name="T13" fmla="*/ 74 h 193"/>
                <a:gd name="T14" fmla="*/ 87 w 281"/>
                <a:gd name="T15" fmla="*/ 51 h 193"/>
                <a:gd name="T16" fmla="*/ 83 w 281"/>
                <a:gd name="T17" fmla="*/ 27 h 193"/>
                <a:gd name="T18" fmla="*/ 43 w 281"/>
                <a:gd name="T19" fmla="*/ 0 h 193"/>
                <a:gd name="T20" fmla="*/ 28 w 281"/>
                <a:gd name="T21" fmla="*/ 52 h 193"/>
                <a:gd name="T22" fmla="*/ 18 w 281"/>
                <a:gd name="T23" fmla="*/ 61 h 193"/>
                <a:gd name="T24" fmla="*/ 6 w 281"/>
                <a:gd name="T25" fmla="*/ 69 h 193"/>
                <a:gd name="T26" fmla="*/ 0 w 281"/>
                <a:gd name="T27" fmla="*/ 73 h 193"/>
                <a:gd name="T28" fmla="*/ 1 w 281"/>
                <a:gd name="T29" fmla="*/ 75 h 193"/>
                <a:gd name="T30" fmla="*/ 9 w 281"/>
                <a:gd name="T31" fmla="*/ 81 h 193"/>
                <a:gd name="T32" fmla="*/ 37 w 281"/>
                <a:gd name="T33" fmla="*/ 111 h 193"/>
                <a:gd name="T34" fmla="*/ 45 w 281"/>
                <a:gd name="T35" fmla="*/ 122 h 193"/>
                <a:gd name="T36" fmla="*/ 53 w 281"/>
                <a:gd name="T37" fmla="*/ 129 h 193"/>
                <a:gd name="T38" fmla="*/ 62 w 281"/>
                <a:gd name="T39" fmla="*/ 134 h 193"/>
                <a:gd name="T40" fmla="*/ 71 w 281"/>
                <a:gd name="T41" fmla="*/ 136 h 193"/>
                <a:gd name="T42" fmla="*/ 76 w 281"/>
                <a:gd name="T43" fmla="*/ 141 h 193"/>
                <a:gd name="T44" fmla="*/ 79 w 281"/>
                <a:gd name="T45" fmla="*/ 148 h 193"/>
                <a:gd name="T46" fmla="*/ 86 w 281"/>
                <a:gd name="T47" fmla="*/ 153 h 193"/>
                <a:gd name="T48" fmla="*/ 99 w 281"/>
                <a:gd name="T49" fmla="*/ 154 h 193"/>
                <a:gd name="T50" fmla="*/ 106 w 281"/>
                <a:gd name="T51" fmla="*/ 157 h 193"/>
                <a:gd name="T52" fmla="*/ 109 w 281"/>
                <a:gd name="T53" fmla="*/ 163 h 193"/>
                <a:gd name="T54" fmla="*/ 109 w 281"/>
                <a:gd name="T55" fmla="*/ 179 h 193"/>
                <a:gd name="T56" fmla="*/ 111 w 281"/>
                <a:gd name="T57" fmla="*/ 189 h 193"/>
                <a:gd name="T58" fmla="*/ 115 w 281"/>
                <a:gd name="T59" fmla="*/ 193 h 193"/>
                <a:gd name="T60" fmla="*/ 129 w 281"/>
                <a:gd name="T61" fmla="*/ 193 h 193"/>
                <a:gd name="T62" fmla="*/ 164 w 281"/>
                <a:gd name="T63" fmla="*/ 191 h 193"/>
                <a:gd name="T64" fmla="*/ 180 w 281"/>
                <a:gd name="T65" fmla="*/ 189 h 193"/>
                <a:gd name="T66" fmla="*/ 192 w 281"/>
                <a:gd name="T67" fmla="*/ 186 h 193"/>
                <a:gd name="T68" fmla="*/ 212 w 281"/>
                <a:gd name="T69" fmla="*/ 188 h 193"/>
                <a:gd name="T70" fmla="*/ 281 w 281"/>
                <a:gd name="T71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695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696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697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698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699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700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701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702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703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188 w 205"/>
                <a:gd name="T1" fmla="*/ 185 h 191"/>
                <a:gd name="T2" fmla="*/ 175 w 205"/>
                <a:gd name="T3" fmla="*/ 185 h 191"/>
                <a:gd name="T4" fmla="*/ 158 w 205"/>
                <a:gd name="T5" fmla="*/ 185 h 191"/>
                <a:gd name="T6" fmla="*/ 144 w 205"/>
                <a:gd name="T7" fmla="*/ 180 h 191"/>
                <a:gd name="T8" fmla="*/ 136 w 205"/>
                <a:gd name="T9" fmla="*/ 173 h 191"/>
                <a:gd name="T10" fmla="*/ 129 w 205"/>
                <a:gd name="T11" fmla="*/ 163 h 191"/>
                <a:gd name="T12" fmla="*/ 120 w 205"/>
                <a:gd name="T13" fmla="*/ 147 h 191"/>
                <a:gd name="T14" fmla="*/ 110 w 205"/>
                <a:gd name="T15" fmla="*/ 131 h 191"/>
                <a:gd name="T16" fmla="*/ 99 w 205"/>
                <a:gd name="T17" fmla="*/ 121 h 191"/>
                <a:gd name="T18" fmla="*/ 93 w 205"/>
                <a:gd name="T19" fmla="*/ 126 h 191"/>
                <a:gd name="T20" fmla="*/ 90 w 205"/>
                <a:gd name="T21" fmla="*/ 135 h 191"/>
                <a:gd name="T22" fmla="*/ 84 w 205"/>
                <a:gd name="T23" fmla="*/ 130 h 191"/>
                <a:gd name="T24" fmla="*/ 72 w 205"/>
                <a:gd name="T25" fmla="*/ 113 h 191"/>
                <a:gd name="T26" fmla="*/ 56 w 205"/>
                <a:gd name="T27" fmla="*/ 87 h 191"/>
                <a:gd name="T28" fmla="*/ 41 w 205"/>
                <a:gd name="T29" fmla="*/ 67 h 191"/>
                <a:gd name="T30" fmla="*/ 31 w 205"/>
                <a:gd name="T31" fmla="*/ 58 h 191"/>
                <a:gd name="T32" fmla="*/ 26 w 205"/>
                <a:gd name="T33" fmla="*/ 60 h 191"/>
                <a:gd name="T34" fmla="*/ 29 w 205"/>
                <a:gd name="T35" fmla="*/ 69 h 191"/>
                <a:gd name="T36" fmla="*/ 34 w 205"/>
                <a:gd name="T37" fmla="*/ 78 h 191"/>
                <a:gd name="T38" fmla="*/ 41 w 205"/>
                <a:gd name="T39" fmla="*/ 84 h 191"/>
                <a:gd name="T40" fmla="*/ 46 w 205"/>
                <a:gd name="T41" fmla="*/ 105 h 191"/>
                <a:gd name="T42" fmla="*/ 13 w 205"/>
                <a:gd name="T43" fmla="*/ 98 h 191"/>
                <a:gd name="T44" fmla="*/ 4 w 205"/>
                <a:gd name="T45" fmla="*/ 84 h 191"/>
                <a:gd name="T46" fmla="*/ 0 w 205"/>
                <a:gd name="T47" fmla="*/ 60 h 191"/>
                <a:gd name="T48" fmla="*/ 0 w 205"/>
                <a:gd name="T49" fmla="*/ 38 h 191"/>
                <a:gd name="T50" fmla="*/ 3 w 205"/>
                <a:gd name="T51" fmla="*/ 28 h 191"/>
                <a:gd name="T52" fmla="*/ 8 w 205"/>
                <a:gd name="T53" fmla="*/ 22 h 191"/>
                <a:gd name="T54" fmla="*/ 14 w 205"/>
                <a:gd name="T55" fmla="*/ 13 h 191"/>
                <a:gd name="T56" fmla="*/ 20 w 205"/>
                <a:gd name="T57" fmla="*/ 4 h 191"/>
                <a:gd name="T58" fmla="*/ 28 w 205"/>
                <a:gd name="T59" fmla="*/ 0 h 191"/>
                <a:gd name="T60" fmla="*/ 126 w 205"/>
                <a:gd name="T61" fmla="*/ 6 h 191"/>
                <a:gd name="T62" fmla="*/ 127 w 205"/>
                <a:gd name="T63" fmla="*/ 21 h 191"/>
                <a:gd name="T64" fmla="*/ 130 w 205"/>
                <a:gd name="T65" fmla="*/ 37 h 191"/>
                <a:gd name="T66" fmla="*/ 143 w 205"/>
                <a:gd name="T67" fmla="*/ 70 h 191"/>
                <a:gd name="T68" fmla="*/ 165 w 205"/>
                <a:gd name="T69" fmla="*/ 102 h 191"/>
                <a:gd name="T70" fmla="*/ 177 w 205"/>
                <a:gd name="T71" fmla="*/ 117 h 191"/>
                <a:gd name="T72" fmla="*/ 192 w 205"/>
                <a:gd name="T73" fmla="*/ 130 h 191"/>
                <a:gd name="T74" fmla="*/ 189 w 205"/>
                <a:gd name="T75" fmla="*/ 143 h 191"/>
                <a:gd name="T76" fmla="*/ 189 w 205"/>
                <a:gd name="T77" fmla="*/ 156 h 191"/>
                <a:gd name="T78" fmla="*/ 192 w 205"/>
                <a:gd name="T79" fmla="*/ 191 h 191"/>
                <a:gd name="T80" fmla="*/ 205 w 205"/>
                <a:gd name="T81" fmla="*/ 18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704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3 w 329"/>
                <a:gd name="T1" fmla="*/ 58 h 154"/>
                <a:gd name="T2" fmla="*/ 0 w 329"/>
                <a:gd name="T3" fmla="*/ 42 h 154"/>
                <a:gd name="T4" fmla="*/ 2 w 329"/>
                <a:gd name="T5" fmla="*/ 31 h 154"/>
                <a:gd name="T6" fmla="*/ 17 w 329"/>
                <a:gd name="T7" fmla="*/ 33 h 154"/>
                <a:gd name="T8" fmla="*/ 36 w 329"/>
                <a:gd name="T9" fmla="*/ 41 h 154"/>
                <a:gd name="T10" fmla="*/ 49 w 329"/>
                <a:gd name="T11" fmla="*/ 43 h 154"/>
                <a:gd name="T12" fmla="*/ 67 w 329"/>
                <a:gd name="T13" fmla="*/ 43 h 154"/>
                <a:gd name="T14" fmla="*/ 86 w 329"/>
                <a:gd name="T15" fmla="*/ 39 h 154"/>
                <a:gd name="T16" fmla="*/ 110 w 329"/>
                <a:gd name="T17" fmla="*/ 30 h 154"/>
                <a:gd name="T18" fmla="*/ 140 w 329"/>
                <a:gd name="T19" fmla="*/ 13 h 154"/>
                <a:gd name="T20" fmla="*/ 162 w 329"/>
                <a:gd name="T21" fmla="*/ 4 h 154"/>
                <a:gd name="T22" fmla="*/ 179 w 329"/>
                <a:gd name="T23" fmla="*/ 0 h 154"/>
                <a:gd name="T24" fmla="*/ 203 w 329"/>
                <a:gd name="T25" fmla="*/ 0 h 154"/>
                <a:gd name="T26" fmla="*/ 224 w 329"/>
                <a:gd name="T27" fmla="*/ 6 h 154"/>
                <a:gd name="T28" fmla="*/ 243 w 329"/>
                <a:gd name="T29" fmla="*/ 15 h 154"/>
                <a:gd name="T30" fmla="*/ 259 w 329"/>
                <a:gd name="T31" fmla="*/ 28 h 154"/>
                <a:gd name="T32" fmla="*/ 280 w 329"/>
                <a:gd name="T33" fmla="*/ 46 h 154"/>
                <a:gd name="T34" fmla="*/ 302 w 329"/>
                <a:gd name="T35" fmla="*/ 61 h 154"/>
                <a:gd name="T36" fmla="*/ 319 w 329"/>
                <a:gd name="T37" fmla="*/ 67 h 154"/>
                <a:gd name="T38" fmla="*/ 313 w 329"/>
                <a:gd name="T39" fmla="*/ 82 h 154"/>
                <a:gd name="T40" fmla="*/ 293 w 329"/>
                <a:gd name="T41" fmla="*/ 106 h 154"/>
                <a:gd name="T42" fmla="*/ 277 w 329"/>
                <a:gd name="T43" fmla="*/ 138 h 154"/>
                <a:gd name="T44" fmla="*/ 265 w 329"/>
                <a:gd name="T45" fmla="*/ 153 h 154"/>
                <a:gd name="T46" fmla="*/ 253 w 329"/>
                <a:gd name="T47" fmla="*/ 146 h 154"/>
                <a:gd name="T48" fmla="*/ 240 w 329"/>
                <a:gd name="T49" fmla="*/ 136 h 154"/>
                <a:gd name="T50" fmla="*/ 230 w 329"/>
                <a:gd name="T51" fmla="*/ 126 h 154"/>
                <a:gd name="T52" fmla="*/ 230 w 329"/>
                <a:gd name="T53" fmla="*/ 114 h 154"/>
                <a:gd name="T54" fmla="*/ 235 w 329"/>
                <a:gd name="T55" fmla="*/ 100 h 154"/>
                <a:gd name="T56" fmla="*/ 249 w 329"/>
                <a:gd name="T57" fmla="*/ 86 h 154"/>
                <a:gd name="T58" fmla="*/ 233 w 329"/>
                <a:gd name="T59" fmla="*/ 68 h 154"/>
                <a:gd name="T60" fmla="*/ 207 w 329"/>
                <a:gd name="T61" fmla="*/ 55 h 154"/>
                <a:gd name="T62" fmla="*/ 195 w 329"/>
                <a:gd name="T63" fmla="*/ 41 h 154"/>
                <a:gd name="T64" fmla="*/ 179 w 329"/>
                <a:gd name="T65" fmla="*/ 34 h 154"/>
                <a:gd name="T66" fmla="*/ 163 w 329"/>
                <a:gd name="T67" fmla="*/ 41 h 154"/>
                <a:gd name="T68" fmla="*/ 150 w 329"/>
                <a:gd name="T69" fmla="*/ 50 h 154"/>
                <a:gd name="T70" fmla="*/ 140 w 329"/>
                <a:gd name="T71" fmla="*/ 61 h 154"/>
                <a:gd name="T72" fmla="*/ 132 w 329"/>
                <a:gd name="T73" fmla="*/ 74 h 154"/>
                <a:gd name="T74" fmla="*/ 128 w 329"/>
                <a:gd name="T75" fmla="*/ 88 h 154"/>
                <a:gd name="T76" fmla="*/ 123 w 329"/>
                <a:gd name="T77" fmla="*/ 109 h 154"/>
                <a:gd name="T78" fmla="*/ 122 w 329"/>
                <a:gd name="T79" fmla="*/ 125 h 154"/>
                <a:gd name="T80" fmla="*/ 118 w 329"/>
                <a:gd name="T81" fmla="*/ 129 h 154"/>
                <a:gd name="T82" fmla="*/ 108 w 329"/>
                <a:gd name="T83" fmla="*/ 135 h 154"/>
                <a:gd name="T84" fmla="*/ 96 w 329"/>
                <a:gd name="T85" fmla="*/ 135 h 154"/>
                <a:gd name="T86" fmla="*/ 83 w 329"/>
                <a:gd name="T87" fmla="*/ 129 h 154"/>
                <a:gd name="T88" fmla="*/ 66 w 329"/>
                <a:gd name="T89" fmla="*/ 116 h 154"/>
                <a:gd name="T90" fmla="*/ 48 w 329"/>
                <a:gd name="T91" fmla="*/ 94 h 154"/>
                <a:gd name="T92" fmla="*/ 33 w 329"/>
                <a:gd name="T93" fmla="*/ 80 h 154"/>
                <a:gd name="T94" fmla="*/ 22 w 329"/>
                <a:gd name="T95" fmla="*/ 74 h 154"/>
                <a:gd name="T96" fmla="*/ 3 w 329"/>
                <a:gd name="T97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705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706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707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40 w 1037"/>
                <a:gd name="T1" fmla="*/ 622 h 690"/>
                <a:gd name="T2" fmla="*/ 155 w 1037"/>
                <a:gd name="T3" fmla="*/ 683 h 690"/>
                <a:gd name="T4" fmla="*/ 32 w 1037"/>
                <a:gd name="T5" fmla="*/ 654 h 690"/>
                <a:gd name="T6" fmla="*/ 67 w 1037"/>
                <a:gd name="T7" fmla="*/ 634 h 690"/>
                <a:gd name="T8" fmla="*/ 18 w 1037"/>
                <a:gd name="T9" fmla="*/ 596 h 690"/>
                <a:gd name="T10" fmla="*/ 44 w 1037"/>
                <a:gd name="T11" fmla="*/ 595 h 690"/>
                <a:gd name="T12" fmla="*/ 67 w 1037"/>
                <a:gd name="T13" fmla="*/ 567 h 690"/>
                <a:gd name="T14" fmla="*/ 8 w 1037"/>
                <a:gd name="T15" fmla="*/ 546 h 690"/>
                <a:gd name="T16" fmla="*/ 74 w 1037"/>
                <a:gd name="T17" fmla="*/ 523 h 690"/>
                <a:gd name="T18" fmla="*/ 0 w 1037"/>
                <a:gd name="T19" fmla="*/ 499 h 690"/>
                <a:gd name="T20" fmla="*/ 20 w 1037"/>
                <a:gd name="T21" fmla="*/ 456 h 690"/>
                <a:gd name="T22" fmla="*/ 37 w 1037"/>
                <a:gd name="T23" fmla="*/ 461 h 690"/>
                <a:gd name="T24" fmla="*/ 77 w 1037"/>
                <a:gd name="T25" fmla="*/ 449 h 690"/>
                <a:gd name="T26" fmla="*/ 92 w 1037"/>
                <a:gd name="T27" fmla="*/ 424 h 690"/>
                <a:gd name="T28" fmla="*/ 130 w 1037"/>
                <a:gd name="T29" fmla="*/ 409 h 690"/>
                <a:gd name="T30" fmla="*/ 220 w 1037"/>
                <a:gd name="T31" fmla="*/ 382 h 690"/>
                <a:gd name="T32" fmla="*/ 227 w 1037"/>
                <a:gd name="T33" fmla="*/ 339 h 690"/>
                <a:gd name="T34" fmla="*/ 283 w 1037"/>
                <a:gd name="T35" fmla="*/ 325 h 690"/>
                <a:gd name="T36" fmla="*/ 282 w 1037"/>
                <a:gd name="T37" fmla="*/ 310 h 690"/>
                <a:gd name="T38" fmla="*/ 298 w 1037"/>
                <a:gd name="T39" fmla="*/ 285 h 690"/>
                <a:gd name="T40" fmla="*/ 335 w 1037"/>
                <a:gd name="T41" fmla="*/ 243 h 690"/>
                <a:gd name="T42" fmla="*/ 343 w 1037"/>
                <a:gd name="T43" fmla="*/ 226 h 690"/>
                <a:gd name="T44" fmla="*/ 390 w 1037"/>
                <a:gd name="T45" fmla="*/ 200 h 690"/>
                <a:gd name="T46" fmla="*/ 387 w 1037"/>
                <a:gd name="T47" fmla="*/ 157 h 690"/>
                <a:gd name="T48" fmla="*/ 373 w 1037"/>
                <a:gd name="T49" fmla="*/ 142 h 690"/>
                <a:gd name="T50" fmla="*/ 334 w 1037"/>
                <a:gd name="T51" fmla="*/ 154 h 690"/>
                <a:gd name="T52" fmla="*/ 390 w 1037"/>
                <a:gd name="T53" fmla="*/ 103 h 690"/>
                <a:gd name="T54" fmla="*/ 411 w 1037"/>
                <a:gd name="T55" fmla="*/ 96 h 690"/>
                <a:gd name="T56" fmla="*/ 463 w 1037"/>
                <a:gd name="T57" fmla="*/ 114 h 690"/>
                <a:gd name="T58" fmla="*/ 466 w 1037"/>
                <a:gd name="T59" fmla="*/ 91 h 690"/>
                <a:gd name="T60" fmla="*/ 558 w 1037"/>
                <a:gd name="T61" fmla="*/ 61 h 690"/>
                <a:gd name="T62" fmla="*/ 591 w 1037"/>
                <a:gd name="T63" fmla="*/ 63 h 690"/>
                <a:gd name="T64" fmla="*/ 645 w 1037"/>
                <a:gd name="T65" fmla="*/ 55 h 690"/>
                <a:gd name="T66" fmla="*/ 645 w 1037"/>
                <a:gd name="T67" fmla="*/ 33 h 690"/>
                <a:gd name="T68" fmla="*/ 699 w 1037"/>
                <a:gd name="T69" fmla="*/ 13 h 690"/>
                <a:gd name="T70" fmla="*/ 705 w 1037"/>
                <a:gd name="T71" fmla="*/ 29 h 690"/>
                <a:gd name="T72" fmla="*/ 712 w 1037"/>
                <a:gd name="T73" fmla="*/ 40 h 690"/>
                <a:gd name="T74" fmla="*/ 758 w 1037"/>
                <a:gd name="T75" fmla="*/ 12 h 690"/>
                <a:gd name="T76" fmla="*/ 817 w 1037"/>
                <a:gd name="T77" fmla="*/ 6 h 690"/>
                <a:gd name="T78" fmla="*/ 844 w 1037"/>
                <a:gd name="T79" fmla="*/ 8 h 690"/>
                <a:gd name="T80" fmla="*/ 862 w 1037"/>
                <a:gd name="T81" fmla="*/ 11 h 690"/>
                <a:gd name="T82" fmla="*/ 924 w 1037"/>
                <a:gd name="T83" fmla="*/ 6 h 690"/>
                <a:gd name="T84" fmla="*/ 1037 w 1037"/>
                <a:gd name="T85" fmla="*/ 43 h 690"/>
                <a:gd name="T86" fmla="*/ 1005 w 1037"/>
                <a:gd name="T87" fmla="*/ 79 h 690"/>
                <a:gd name="T88" fmla="*/ 930 w 1037"/>
                <a:gd name="T89" fmla="*/ 55 h 690"/>
                <a:gd name="T90" fmla="*/ 873 w 1037"/>
                <a:gd name="T91" fmla="*/ 74 h 690"/>
                <a:gd name="T92" fmla="*/ 848 w 1037"/>
                <a:gd name="T93" fmla="*/ 116 h 690"/>
                <a:gd name="T94" fmla="*/ 811 w 1037"/>
                <a:gd name="T95" fmla="*/ 111 h 690"/>
                <a:gd name="T96" fmla="*/ 745 w 1037"/>
                <a:gd name="T97" fmla="*/ 128 h 690"/>
                <a:gd name="T98" fmla="*/ 694 w 1037"/>
                <a:gd name="T99" fmla="*/ 92 h 690"/>
                <a:gd name="T100" fmla="*/ 620 w 1037"/>
                <a:gd name="T101" fmla="*/ 112 h 690"/>
                <a:gd name="T102" fmla="*/ 534 w 1037"/>
                <a:gd name="T103" fmla="*/ 134 h 690"/>
                <a:gd name="T104" fmla="*/ 486 w 1037"/>
                <a:gd name="T105" fmla="*/ 210 h 690"/>
                <a:gd name="T106" fmla="*/ 430 w 1037"/>
                <a:gd name="T107" fmla="*/ 279 h 690"/>
                <a:gd name="T108" fmla="*/ 399 w 1037"/>
                <a:gd name="T109" fmla="*/ 364 h 690"/>
                <a:gd name="T110" fmla="*/ 333 w 1037"/>
                <a:gd name="T111" fmla="*/ 425 h 690"/>
                <a:gd name="T112" fmla="*/ 355 w 1037"/>
                <a:gd name="T113" fmla="*/ 497 h 690"/>
                <a:gd name="T114" fmla="*/ 354 w 1037"/>
                <a:gd name="T115" fmla="*/ 558 h 690"/>
                <a:gd name="T116" fmla="*/ 331 w 1037"/>
                <a:gd name="T117" fmla="*/ 615 h 690"/>
                <a:gd name="T118" fmla="*/ 295 w 1037"/>
                <a:gd name="T119" fmla="*/ 64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708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120 w 120"/>
                <a:gd name="T1" fmla="*/ 99 h 173"/>
                <a:gd name="T2" fmla="*/ 92 w 120"/>
                <a:gd name="T3" fmla="*/ 60 h 173"/>
                <a:gd name="T4" fmla="*/ 70 w 120"/>
                <a:gd name="T5" fmla="*/ 28 h 173"/>
                <a:gd name="T6" fmla="*/ 60 w 120"/>
                <a:gd name="T7" fmla="*/ 16 h 173"/>
                <a:gd name="T8" fmla="*/ 53 w 120"/>
                <a:gd name="T9" fmla="*/ 8 h 173"/>
                <a:gd name="T10" fmla="*/ 48 w 120"/>
                <a:gd name="T11" fmla="*/ 4 h 173"/>
                <a:gd name="T12" fmla="*/ 45 w 120"/>
                <a:gd name="T13" fmla="*/ 2 h 173"/>
                <a:gd name="T14" fmla="*/ 43 w 120"/>
                <a:gd name="T15" fmla="*/ 1 h 173"/>
                <a:gd name="T16" fmla="*/ 39 w 120"/>
                <a:gd name="T17" fmla="*/ 0 h 173"/>
                <a:gd name="T18" fmla="*/ 33 w 120"/>
                <a:gd name="T19" fmla="*/ 0 h 173"/>
                <a:gd name="T20" fmla="*/ 27 w 120"/>
                <a:gd name="T21" fmla="*/ 1 h 173"/>
                <a:gd name="T22" fmla="*/ 24 w 120"/>
                <a:gd name="T23" fmla="*/ 3 h 173"/>
                <a:gd name="T24" fmla="*/ 21 w 120"/>
                <a:gd name="T25" fmla="*/ 5 h 173"/>
                <a:gd name="T26" fmla="*/ 19 w 120"/>
                <a:gd name="T27" fmla="*/ 8 h 173"/>
                <a:gd name="T28" fmla="*/ 16 w 120"/>
                <a:gd name="T29" fmla="*/ 12 h 173"/>
                <a:gd name="T30" fmla="*/ 15 w 120"/>
                <a:gd name="T31" fmla="*/ 15 h 173"/>
                <a:gd name="T32" fmla="*/ 15 w 120"/>
                <a:gd name="T33" fmla="*/ 20 h 173"/>
                <a:gd name="T34" fmla="*/ 14 w 120"/>
                <a:gd name="T35" fmla="*/ 30 h 173"/>
                <a:gd name="T36" fmla="*/ 12 w 120"/>
                <a:gd name="T37" fmla="*/ 42 h 173"/>
                <a:gd name="T38" fmla="*/ 10 w 120"/>
                <a:gd name="T39" fmla="*/ 48 h 173"/>
                <a:gd name="T40" fmla="*/ 8 w 120"/>
                <a:gd name="T41" fmla="*/ 54 h 173"/>
                <a:gd name="T42" fmla="*/ 4 w 120"/>
                <a:gd name="T43" fmla="*/ 61 h 173"/>
                <a:gd name="T44" fmla="*/ 0 w 120"/>
                <a:gd name="T45" fmla="*/ 68 h 173"/>
                <a:gd name="T46" fmla="*/ 5 w 120"/>
                <a:gd name="T47" fmla="*/ 82 h 173"/>
                <a:gd name="T48" fmla="*/ 10 w 120"/>
                <a:gd name="T49" fmla="*/ 99 h 173"/>
                <a:gd name="T50" fmla="*/ 15 w 120"/>
                <a:gd name="T51" fmla="*/ 115 h 173"/>
                <a:gd name="T52" fmla="*/ 20 w 120"/>
                <a:gd name="T53" fmla="*/ 129 h 173"/>
                <a:gd name="T54" fmla="*/ 24 w 120"/>
                <a:gd name="T55" fmla="*/ 134 h 173"/>
                <a:gd name="T56" fmla="*/ 30 w 120"/>
                <a:gd name="T57" fmla="*/ 139 h 173"/>
                <a:gd name="T58" fmla="*/ 37 w 120"/>
                <a:gd name="T59" fmla="*/ 145 h 173"/>
                <a:gd name="T60" fmla="*/ 46 w 120"/>
                <a:gd name="T61" fmla="*/ 151 h 173"/>
                <a:gd name="T62" fmla="*/ 54 w 120"/>
                <a:gd name="T63" fmla="*/ 157 h 173"/>
                <a:gd name="T64" fmla="*/ 60 w 120"/>
                <a:gd name="T65" fmla="*/ 163 h 173"/>
                <a:gd name="T66" fmla="*/ 62 w 120"/>
                <a:gd name="T67" fmla="*/ 165 h 173"/>
                <a:gd name="T68" fmla="*/ 65 w 120"/>
                <a:gd name="T69" fmla="*/ 168 h 173"/>
                <a:gd name="T70" fmla="*/ 66 w 120"/>
                <a:gd name="T71" fmla="*/ 170 h 173"/>
                <a:gd name="T72" fmla="*/ 67 w 120"/>
                <a:gd name="T73" fmla="*/ 173 h 173"/>
                <a:gd name="T74" fmla="*/ 76 w 120"/>
                <a:gd name="T75" fmla="*/ 167 h 173"/>
                <a:gd name="T76" fmla="*/ 86 w 120"/>
                <a:gd name="T77" fmla="*/ 160 h 173"/>
                <a:gd name="T78" fmla="*/ 93 w 120"/>
                <a:gd name="T79" fmla="*/ 152 h 173"/>
                <a:gd name="T80" fmla="*/ 101 w 120"/>
                <a:gd name="T81" fmla="*/ 142 h 173"/>
                <a:gd name="T82" fmla="*/ 106 w 120"/>
                <a:gd name="T83" fmla="*/ 132 h 173"/>
                <a:gd name="T84" fmla="*/ 112 w 120"/>
                <a:gd name="T85" fmla="*/ 121 h 173"/>
                <a:gd name="T86" fmla="*/ 116 w 120"/>
                <a:gd name="T87" fmla="*/ 110 h 173"/>
                <a:gd name="T88" fmla="*/ 120 w 120"/>
                <a:gd name="T89" fmla="*/ 9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709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00 w 200"/>
                <a:gd name="T1" fmla="*/ 55 h 98"/>
                <a:gd name="T2" fmla="*/ 195 w 200"/>
                <a:gd name="T3" fmla="*/ 56 h 98"/>
                <a:gd name="T4" fmla="*/ 186 w 200"/>
                <a:gd name="T5" fmla="*/ 60 h 98"/>
                <a:gd name="T6" fmla="*/ 177 w 200"/>
                <a:gd name="T7" fmla="*/ 65 h 98"/>
                <a:gd name="T8" fmla="*/ 166 w 200"/>
                <a:gd name="T9" fmla="*/ 73 h 98"/>
                <a:gd name="T10" fmla="*/ 155 w 200"/>
                <a:gd name="T11" fmla="*/ 80 h 98"/>
                <a:gd name="T12" fmla="*/ 145 w 200"/>
                <a:gd name="T13" fmla="*/ 87 h 98"/>
                <a:gd name="T14" fmla="*/ 137 w 200"/>
                <a:gd name="T15" fmla="*/ 93 h 98"/>
                <a:gd name="T16" fmla="*/ 133 w 200"/>
                <a:gd name="T17" fmla="*/ 98 h 98"/>
                <a:gd name="T18" fmla="*/ 127 w 200"/>
                <a:gd name="T19" fmla="*/ 98 h 98"/>
                <a:gd name="T20" fmla="*/ 122 w 200"/>
                <a:gd name="T21" fmla="*/ 98 h 98"/>
                <a:gd name="T22" fmla="*/ 116 w 200"/>
                <a:gd name="T23" fmla="*/ 97 h 98"/>
                <a:gd name="T24" fmla="*/ 111 w 200"/>
                <a:gd name="T25" fmla="*/ 95 h 98"/>
                <a:gd name="T26" fmla="*/ 106 w 200"/>
                <a:gd name="T27" fmla="*/ 93 h 98"/>
                <a:gd name="T28" fmla="*/ 103 w 200"/>
                <a:gd name="T29" fmla="*/ 88 h 98"/>
                <a:gd name="T30" fmla="*/ 101 w 200"/>
                <a:gd name="T31" fmla="*/ 82 h 98"/>
                <a:gd name="T32" fmla="*/ 100 w 200"/>
                <a:gd name="T33" fmla="*/ 74 h 98"/>
                <a:gd name="T34" fmla="*/ 91 w 200"/>
                <a:gd name="T35" fmla="*/ 80 h 98"/>
                <a:gd name="T36" fmla="*/ 82 w 200"/>
                <a:gd name="T37" fmla="*/ 86 h 98"/>
                <a:gd name="T38" fmla="*/ 78 w 200"/>
                <a:gd name="T39" fmla="*/ 90 h 98"/>
                <a:gd name="T40" fmla="*/ 72 w 200"/>
                <a:gd name="T41" fmla="*/ 93 h 98"/>
                <a:gd name="T42" fmla="*/ 67 w 200"/>
                <a:gd name="T43" fmla="*/ 96 h 98"/>
                <a:gd name="T44" fmla="*/ 60 w 200"/>
                <a:gd name="T45" fmla="*/ 98 h 98"/>
                <a:gd name="T46" fmla="*/ 39 w 200"/>
                <a:gd name="T47" fmla="*/ 98 h 98"/>
                <a:gd name="T48" fmla="*/ 34 w 200"/>
                <a:gd name="T49" fmla="*/ 98 h 98"/>
                <a:gd name="T50" fmla="*/ 28 w 200"/>
                <a:gd name="T51" fmla="*/ 95 h 98"/>
                <a:gd name="T52" fmla="*/ 22 w 200"/>
                <a:gd name="T53" fmla="*/ 92 h 98"/>
                <a:gd name="T54" fmla="*/ 15 w 200"/>
                <a:gd name="T55" fmla="*/ 89 h 98"/>
                <a:gd name="T56" fmla="*/ 9 w 200"/>
                <a:gd name="T57" fmla="*/ 85 h 98"/>
                <a:gd name="T58" fmla="*/ 4 w 200"/>
                <a:gd name="T59" fmla="*/ 81 h 98"/>
                <a:gd name="T60" fmla="*/ 1 w 200"/>
                <a:gd name="T61" fmla="*/ 77 h 98"/>
                <a:gd name="T62" fmla="*/ 0 w 200"/>
                <a:gd name="T63" fmla="*/ 74 h 98"/>
                <a:gd name="T64" fmla="*/ 5 w 200"/>
                <a:gd name="T65" fmla="*/ 71 h 98"/>
                <a:gd name="T66" fmla="*/ 10 w 200"/>
                <a:gd name="T67" fmla="*/ 67 h 98"/>
                <a:gd name="T68" fmla="*/ 14 w 200"/>
                <a:gd name="T69" fmla="*/ 60 h 98"/>
                <a:gd name="T70" fmla="*/ 20 w 200"/>
                <a:gd name="T71" fmla="*/ 53 h 98"/>
                <a:gd name="T72" fmla="*/ 23 w 200"/>
                <a:gd name="T73" fmla="*/ 45 h 98"/>
                <a:gd name="T74" fmla="*/ 27 w 200"/>
                <a:gd name="T75" fmla="*/ 37 h 98"/>
                <a:gd name="T76" fmla="*/ 30 w 200"/>
                <a:gd name="T77" fmla="*/ 28 h 98"/>
                <a:gd name="T78" fmla="*/ 33 w 200"/>
                <a:gd name="T79" fmla="*/ 19 h 98"/>
                <a:gd name="T80" fmla="*/ 66 w 200"/>
                <a:gd name="T81" fmla="*/ 14 h 98"/>
                <a:gd name="T82" fmla="*/ 103 w 200"/>
                <a:gd name="T83" fmla="*/ 9 h 98"/>
                <a:gd name="T84" fmla="*/ 145 w 200"/>
                <a:gd name="T85" fmla="*/ 4 h 98"/>
                <a:gd name="T86" fmla="*/ 193 w 200"/>
                <a:gd name="T87" fmla="*/ 0 h 98"/>
                <a:gd name="T88" fmla="*/ 166 w 200"/>
                <a:gd name="T89" fmla="*/ 31 h 98"/>
                <a:gd name="T90" fmla="*/ 166 w 200"/>
                <a:gd name="T91" fmla="*/ 34 h 98"/>
                <a:gd name="T92" fmla="*/ 164 w 200"/>
                <a:gd name="T93" fmla="*/ 37 h 98"/>
                <a:gd name="T94" fmla="*/ 162 w 200"/>
                <a:gd name="T95" fmla="*/ 39 h 98"/>
                <a:gd name="T96" fmla="*/ 161 w 200"/>
                <a:gd name="T97" fmla="*/ 41 h 98"/>
                <a:gd name="T98" fmla="*/ 157 w 200"/>
                <a:gd name="T99" fmla="*/ 45 h 98"/>
                <a:gd name="T100" fmla="*/ 156 w 200"/>
                <a:gd name="T101" fmla="*/ 47 h 98"/>
                <a:gd name="T102" fmla="*/ 156 w 200"/>
                <a:gd name="T103" fmla="*/ 49 h 98"/>
                <a:gd name="T104" fmla="*/ 157 w 200"/>
                <a:gd name="T105" fmla="*/ 50 h 98"/>
                <a:gd name="T106" fmla="*/ 159 w 200"/>
                <a:gd name="T107" fmla="*/ 50 h 98"/>
                <a:gd name="T108" fmla="*/ 163 w 200"/>
                <a:gd name="T109" fmla="*/ 51 h 98"/>
                <a:gd name="T110" fmla="*/ 177 w 200"/>
                <a:gd name="T111" fmla="*/ 53 h 98"/>
                <a:gd name="T112" fmla="*/ 200 w 200"/>
                <a:gd name="T113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710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112 h 142"/>
                <a:gd name="T2" fmla="*/ 2 w 186"/>
                <a:gd name="T3" fmla="*/ 116 h 142"/>
                <a:gd name="T4" fmla="*/ 3 w 186"/>
                <a:gd name="T5" fmla="*/ 107 h 142"/>
                <a:gd name="T6" fmla="*/ 3 w 186"/>
                <a:gd name="T7" fmla="*/ 93 h 142"/>
                <a:gd name="T8" fmla="*/ 9 w 186"/>
                <a:gd name="T9" fmla="*/ 82 h 142"/>
                <a:gd name="T10" fmla="*/ 17 w 186"/>
                <a:gd name="T11" fmla="*/ 69 h 142"/>
                <a:gd name="T12" fmla="*/ 20 w 186"/>
                <a:gd name="T13" fmla="*/ 56 h 142"/>
                <a:gd name="T14" fmla="*/ 23 w 186"/>
                <a:gd name="T15" fmla="*/ 46 h 142"/>
                <a:gd name="T16" fmla="*/ 28 w 186"/>
                <a:gd name="T17" fmla="*/ 37 h 142"/>
                <a:gd name="T18" fmla="*/ 35 w 186"/>
                <a:gd name="T19" fmla="*/ 32 h 142"/>
                <a:gd name="T20" fmla="*/ 41 w 186"/>
                <a:gd name="T21" fmla="*/ 38 h 142"/>
                <a:gd name="T22" fmla="*/ 43 w 186"/>
                <a:gd name="T23" fmla="*/ 49 h 142"/>
                <a:gd name="T24" fmla="*/ 47 w 186"/>
                <a:gd name="T25" fmla="*/ 58 h 142"/>
                <a:gd name="T26" fmla="*/ 55 w 186"/>
                <a:gd name="T27" fmla="*/ 65 h 142"/>
                <a:gd name="T28" fmla="*/ 87 w 186"/>
                <a:gd name="T29" fmla="*/ 67 h 142"/>
                <a:gd name="T30" fmla="*/ 79 w 186"/>
                <a:gd name="T31" fmla="*/ 41 h 142"/>
                <a:gd name="T32" fmla="*/ 69 w 186"/>
                <a:gd name="T33" fmla="*/ 36 h 142"/>
                <a:gd name="T34" fmla="*/ 63 w 186"/>
                <a:gd name="T35" fmla="*/ 30 h 142"/>
                <a:gd name="T36" fmla="*/ 61 w 186"/>
                <a:gd name="T37" fmla="*/ 23 h 142"/>
                <a:gd name="T38" fmla="*/ 70 w 186"/>
                <a:gd name="T39" fmla="*/ 17 h 142"/>
                <a:gd name="T40" fmla="*/ 87 w 186"/>
                <a:gd name="T41" fmla="*/ 14 h 142"/>
                <a:gd name="T42" fmla="*/ 98 w 186"/>
                <a:gd name="T43" fmla="*/ 10 h 142"/>
                <a:gd name="T44" fmla="*/ 111 w 186"/>
                <a:gd name="T45" fmla="*/ 6 h 142"/>
                <a:gd name="T46" fmla="*/ 130 w 186"/>
                <a:gd name="T47" fmla="*/ 3 h 142"/>
                <a:gd name="T48" fmla="*/ 147 w 186"/>
                <a:gd name="T49" fmla="*/ 1 h 142"/>
                <a:gd name="T50" fmla="*/ 159 w 186"/>
                <a:gd name="T51" fmla="*/ 2 h 142"/>
                <a:gd name="T52" fmla="*/ 176 w 186"/>
                <a:gd name="T53" fmla="*/ 1 h 142"/>
                <a:gd name="T54" fmla="*/ 183 w 186"/>
                <a:gd name="T55" fmla="*/ 10 h 142"/>
                <a:gd name="T56" fmla="*/ 178 w 186"/>
                <a:gd name="T57" fmla="*/ 26 h 142"/>
                <a:gd name="T58" fmla="*/ 169 w 186"/>
                <a:gd name="T59" fmla="*/ 40 h 142"/>
                <a:gd name="T60" fmla="*/ 159 w 186"/>
                <a:gd name="T61" fmla="*/ 51 h 142"/>
                <a:gd name="T62" fmla="*/ 155 w 186"/>
                <a:gd name="T63" fmla="*/ 63 h 142"/>
                <a:gd name="T64" fmla="*/ 153 w 186"/>
                <a:gd name="T65" fmla="*/ 76 h 142"/>
                <a:gd name="T66" fmla="*/ 120 w 186"/>
                <a:gd name="T67" fmla="*/ 142 h 142"/>
                <a:gd name="T68" fmla="*/ 80 w 186"/>
                <a:gd name="T69" fmla="*/ 122 h 142"/>
                <a:gd name="T70" fmla="*/ 35 w 186"/>
                <a:gd name="T71" fmla="*/ 117 h 142"/>
                <a:gd name="T72" fmla="*/ 8 w 186"/>
                <a:gd name="T73" fmla="*/ 1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711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192 w 192"/>
                <a:gd name="T1" fmla="*/ 61 h 105"/>
                <a:gd name="T2" fmla="*/ 189 w 192"/>
                <a:gd name="T3" fmla="*/ 62 h 105"/>
                <a:gd name="T4" fmla="*/ 184 w 192"/>
                <a:gd name="T5" fmla="*/ 63 h 105"/>
                <a:gd name="T6" fmla="*/ 180 w 192"/>
                <a:gd name="T7" fmla="*/ 64 h 105"/>
                <a:gd name="T8" fmla="*/ 177 w 192"/>
                <a:gd name="T9" fmla="*/ 67 h 105"/>
                <a:gd name="T10" fmla="*/ 168 w 192"/>
                <a:gd name="T11" fmla="*/ 72 h 105"/>
                <a:gd name="T12" fmla="*/ 160 w 192"/>
                <a:gd name="T13" fmla="*/ 79 h 105"/>
                <a:gd name="T14" fmla="*/ 154 w 192"/>
                <a:gd name="T15" fmla="*/ 86 h 105"/>
                <a:gd name="T16" fmla="*/ 147 w 192"/>
                <a:gd name="T17" fmla="*/ 93 h 105"/>
                <a:gd name="T18" fmla="*/ 143 w 192"/>
                <a:gd name="T19" fmla="*/ 99 h 105"/>
                <a:gd name="T20" fmla="*/ 139 w 192"/>
                <a:gd name="T21" fmla="*/ 105 h 105"/>
                <a:gd name="T22" fmla="*/ 120 w 192"/>
                <a:gd name="T23" fmla="*/ 97 h 105"/>
                <a:gd name="T24" fmla="*/ 102 w 192"/>
                <a:gd name="T25" fmla="*/ 89 h 105"/>
                <a:gd name="T26" fmla="*/ 86 w 192"/>
                <a:gd name="T27" fmla="*/ 80 h 105"/>
                <a:gd name="T28" fmla="*/ 69 w 192"/>
                <a:gd name="T29" fmla="*/ 71 h 105"/>
                <a:gd name="T30" fmla="*/ 53 w 192"/>
                <a:gd name="T31" fmla="*/ 61 h 105"/>
                <a:gd name="T32" fmla="*/ 36 w 192"/>
                <a:gd name="T33" fmla="*/ 53 h 105"/>
                <a:gd name="T34" fmla="*/ 19 w 192"/>
                <a:gd name="T35" fmla="*/ 44 h 105"/>
                <a:gd name="T36" fmla="*/ 0 w 192"/>
                <a:gd name="T37" fmla="*/ 37 h 105"/>
                <a:gd name="T38" fmla="*/ 0 w 192"/>
                <a:gd name="T39" fmla="*/ 13 h 105"/>
                <a:gd name="T40" fmla="*/ 7 w 192"/>
                <a:gd name="T41" fmla="*/ 7 h 105"/>
                <a:gd name="T42" fmla="*/ 16 w 192"/>
                <a:gd name="T43" fmla="*/ 4 h 105"/>
                <a:gd name="T44" fmla="*/ 29 w 192"/>
                <a:gd name="T45" fmla="*/ 1 h 105"/>
                <a:gd name="T46" fmla="*/ 40 w 192"/>
                <a:gd name="T47" fmla="*/ 0 h 105"/>
                <a:gd name="T48" fmla="*/ 60 w 192"/>
                <a:gd name="T49" fmla="*/ 2 h 105"/>
                <a:gd name="T50" fmla="*/ 93 w 192"/>
                <a:gd name="T51" fmla="*/ 5 h 105"/>
                <a:gd name="T52" fmla="*/ 111 w 192"/>
                <a:gd name="T53" fmla="*/ 7 h 105"/>
                <a:gd name="T54" fmla="*/ 128 w 192"/>
                <a:gd name="T55" fmla="*/ 7 h 105"/>
                <a:gd name="T56" fmla="*/ 143 w 192"/>
                <a:gd name="T57" fmla="*/ 7 h 105"/>
                <a:gd name="T58" fmla="*/ 153 w 192"/>
                <a:gd name="T59" fmla="*/ 6 h 105"/>
                <a:gd name="T60" fmla="*/ 155 w 192"/>
                <a:gd name="T61" fmla="*/ 11 h 105"/>
                <a:gd name="T62" fmla="*/ 159 w 192"/>
                <a:gd name="T63" fmla="*/ 17 h 105"/>
                <a:gd name="T64" fmla="*/ 161 w 192"/>
                <a:gd name="T65" fmla="*/ 20 h 105"/>
                <a:gd name="T66" fmla="*/ 164 w 192"/>
                <a:gd name="T67" fmla="*/ 23 h 105"/>
                <a:gd name="T68" fmla="*/ 165 w 192"/>
                <a:gd name="T69" fmla="*/ 27 h 105"/>
                <a:gd name="T70" fmla="*/ 166 w 192"/>
                <a:gd name="T71" fmla="*/ 31 h 105"/>
                <a:gd name="T72" fmla="*/ 170 w 192"/>
                <a:gd name="T73" fmla="*/ 32 h 105"/>
                <a:gd name="T74" fmla="*/ 177 w 192"/>
                <a:gd name="T75" fmla="*/ 33 h 105"/>
                <a:gd name="T76" fmla="*/ 180 w 192"/>
                <a:gd name="T77" fmla="*/ 34 h 105"/>
                <a:gd name="T78" fmla="*/ 183 w 192"/>
                <a:gd name="T79" fmla="*/ 34 h 105"/>
                <a:gd name="T80" fmla="*/ 188 w 192"/>
                <a:gd name="T81" fmla="*/ 33 h 105"/>
                <a:gd name="T82" fmla="*/ 192 w 192"/>
                <a:gd name="T83" fmla="*/ 31 h 105"/>
                <a:gd name="T84" fmla="*/ 192 w 192"/>
                <a:gd name="T85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712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33 w 80"/>
                <a:gd name="T1" fmla="*/ 0 h 254"/>
                <a:gd name="T2" fmla="*/ 37 w 80"/>
                <a:gd name="T3" fmla="*/ 2 h 254"/>
                <a:gd name="T4" fmla="*/ 40 w 80"/>
                <a:gd name="T5" fmla="*/ 4 h 254"/>
                <a:gd name="T6" fmla="*/ 43 w 80"/>
                <a:gd name="T7" fmla="*/ 7 h 254"/>
                <a:gd name="T8" fmla="*/ 46 w 80"/>
                <a:gd name="T9" fmla="*/ 10 h 254"/>
                <a:gd name="T10" fmla="*/ 52 w 80"/>
                <a:gd name="T11" fmla="*/ 18 h 254"/>
                <a:gd name="T12" fmla="*/ 56 w 80"/>
                <a:gd name="T13" fmla="*/ 25 h 254"/>
                <a:gd name="T14" fmla="*/ 62 w 80"/>
                <a:gd name="T15" fmla="*/ 32 h 254"/>
                <a:gd name="T16" fmla="*/ 67 w 80"/>
                <a:gd name="T17" fmla="*/ 38 h 254"/>
                <a:gd name="T18" fmla="*/ 70 w 80"/>
                <a:gd name="T19" fmla="*/ 40 h 254"/>
                <a:gd name="T20" fmla="*/ 73 w 80"/>
                <a:gd name="T21" fmla="*/ 42 h 254"/>
                <a:gd name="T22" fmla="*/ 76 w 80"/>
                <a:gd name="T23" fmla="*/ 43 h 254"/>
                <a:gd name="T24" fmla="*/ 80 w 80"/>
                <a:gd name="T25" fmla="*/ 44 h 254"/>
                <a:gd name="T26" fmla="*/ 80 w 80"/>
                <a:gd name="T27" fmla="*/ 53 h 254"/>
                <a:gd name="T28" fmla="*/ 80 w 80"/>
                <a:gd name="T29" fmla="*/ 62 h 254"/>
                <a:gd name="T30" fmla="*/ 53 w 80"/>
                <a:gd name="T31" fmla="*/ 254 h 254"/>
                <a:gd name="T32" fmla="*/ 0 w 80"/>
                <a:gd name="T33" fmla="*/ 93 h 254"/>
                <a:gd name="T34" fmla="*/ 4 w 80"/>
                <a:gd name="T35" fmla="*/ 88 h 254"/>
                <a:gd name="T36" fmla="*/ 11 w 80"/>
                <a:gd name="T37" fmla="*/ 71 h 254"/>
                <a:gd name="T38" fmla="*/ 17 w 80"/>
                <a:gd name="T39" fmla="*/ 57 h 254"/>
                <a:gd name="T40" fmla="*/ 22 w 80"/>
                <a:gd name="T41" fmla="*/ 41 h 254"/>
                <a:gd name="T42" fmla="*/ 28 w 80"/>
                <a:gd name="T43" fmla="*/ 23 h 254"/>
                <a:gd name="T44" fmla="*/ 33 w 80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713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114 w 167"/>
                <a:gd name="T1" fmla="*/ 0 h 259"/>
                <a:gd name="T2" fmla="*/ 167 w 167"/>
                <a:gd name="T3" fmla="*/ 155 h 259"/>
                <a:gd name="T4" fmla="*/ 121 w 167"/>
                <a:gd name="T5" fmla="*/ 259 h 259"/>
                <a:gd name="T6" fmla="*/ 113 w 167"/>
                <a:gd name="T7" fmla="*/ 259 h 259"/>
                <a:gd name="T8" fmla="*/ 107 w 167"/>
                <a:gd name="T9" fmla="*/ 257 h 259"/>
                <a:gd name="T10" fmla="*/ 100 w 167"/>
                <a:gd name="T11" fmla="*/ 254 h 259"/>
                <a:gd name="T12" fmla="*/ 95 w 167"/>
                <a:gd name="T13" fmla="*/ 251 h 259"/>
                <a:gd name="T14" fmla="*/ 89 w 167"/>
                <a:gd name="T15" fmla="*/ 245 h 259"/>
                <a:gd name="T16" fmla="*/ 85 w 167"/>
                <a:gd name="T17" fmla="*/ 240 h 259"/>
                <a:gd name="T18" fmla="*/ 80 w 167"/>
                <a:gd name="T19" fmla="*/ 235 h 259"/>
                <a:gd name="T20" fmla="*/ 76 w 167"/>
                <a:gd name="T21" fmla="*/ 229 h 259"/>
                <a:gd name="T22" fmla="*/ 69 w 167"/>
                <a:gd name="T23" fmla="*/ 217 h 259"/>
                <a:gd name="T24" fmla="*/ 65 w 167"/>
                <a:gd name="T25" fmla="*/ 205 h 259"/>
                <a:gd name="T26" fmla="*/ 62 w 167"/>
                <a:gd name="T27" fmla="*/ 194 h 259"/>
                <a:gd name="T28" fmla="*/ 62 w 167"/>
                <a:gd name="T29" fmla="*/ 185 h 259"/>
                <a:gd name="T30" fmla="*/ 55 w 167"/>
                <a:gd name="T31" fmla="*/ 184 h 259"/>
                <a:gd name="T32" fmla="*/ 51 w 167"/>
                <a:gd name="T33" fmla="*/ 183 h 259"/>
                <a:gd name="T34" fmla="*/ 45 w 167"/>
                <a:gd name="T35" fmla="*/ 182 h 259"/>
                <a:gd name="T36" fmla="*/ 42 w 167"/>
                <a:gd name="T37" fmla="*/ 180 h 259"/>
                <a:gd name="T38" fmla="*/ 39 w 167"/>
                <a:gd name="T39" fmla="*/ 177 h 259"/>
                <a:gd name="T40" fmla="*/ 36 w 167"/>
                <a:gd name="T41" fmla="*/ 174 h 259"/>
                <a:gd name="T42" fmla="*/ 34 w 167"/>
                <a:gd name="T43" fmla="*/ 170 h 259"/>
                <a:gd name="T44" fmla="*/ 32 w 167"/>
                <a:gd name="T45" fmla="*/ 167 h 259"/>
                <a:gd name="T46" fmla="*/ 30 w 167"/>
                <a:gd name="T47" fmla="*/ 158 h 259"/>
                <a:gd name="T48" fmla="*/ 29 w 167"/>
                <a:gd name="T49" fmla="*/ 149 h 259"/>
                <a:gd name="T50" fmla="*/ 28 w 167"/>
                <a:gd name="T51" fmla="*/ 140 h 259"/>
                <a:gd name="T52" fmla="*/ 28 w 167"/>
                <a:gd name="T53" fmla="*/ 129 h 259"/>
                <a:gd name="T54" fmla="*/ 21 w 167"/>
                <a:gd name="T55" fmla="*/ 129 h 259"/>
                <a:gd name="T56" fmla="*/ 16 w 167"/>
                <a:gd name="T57" fmla="*/ 127 h 259"/>
                <a:gd name="T58" fmla="*/ 11 w 167"/>
                <a:gd name="T59" fmla="*/ 125 h 259"/>
                <a:gd name="T60" fmla="*/ 7 w 167"/>
                <a:gd name="T61" fmla="*/ 121 h 259"/>
                <a:gd name="T62" fmla="*/ 5 w 167"/>
                <a:gd name="T63" fmla="*/ 117 h 259"/>
                <a:gd name="T64" fmla="*/ 2 w 167"/>
                <a:gd name="T65" fmla="*/ 112 h 259"/>
                <a:gd name="T66" fmla="*/ 0 w 167"/>
                <a:gd name="T67" fmla="*/ 107 h 259"/>
                <a:gd name="T68" fmla="*/ 0 w 167"/>
                <a:gd name="T69" fmla="*/ 101 h 259"/>
                <a:gd name="T70" fmla="*/ 0 w 167"/>
                <a:gd name="T71" fmla="*/ 75 h 259"/>
                <a:gd name="T72" fmla="*/ 1 w 167"/>
                <a:gd name="T73" fmla="*/ 50 h 259"/>
                <a:gd name="T74" fmla="*/ 12 w 167"/>
                <a:gd name="T75" fmla="*/ 52 h 259"/>
                <a:gd name="T76" fmla="*/ 22 w 167"/>
                <a:gd name="T77" fmla="*/ 53 h 259"/>
                <a:gd name="T78" fmla="*/ 32 w 167"/>
                <a:gd name="T79" fmla="*/ 53 h 259"/>
                <a:gd name="T80" fmla="*/ 42 w 167"/>
                <a:gd name="T81" fmla="*/ 52 h 259"/>
                <a:gd name="T82" fmla="*/ 50 w 167"/>
                <a:gd name="T83" fmla="*/ 51 h 259"/>
                <a:gd name="T84" fmla="*/ 58 w 167"/>
                <a:gd name="T85" fmla="*/ 49 h 259"/>
                <a:gd name="T86" fmla="*/ 66 w 167"/>
                <a:gd name="T87" fmla="*/ 47 h 259"/>
                <a:gd name="T88" fmla="*/ 73 w 167"/>
                <a:gd name="T89" fmla="*/ 44 h 259"/>
                <a:gd name="T90" fmla="*/ 79 w 167"/>
                <a:gd name="T91" fmla="*/ 40 h 259"/>
                <a:gd name="T92" fmla="*/ 86 w 167"/>
                <a:gd name="T93" fmla="*/ 36 h 259"/>
                <a:gd name="T94" fmla="*/ 91 w 167"/>
                <a:gd name="T95" fmla="*/ 31 h 259"/>
                <a:gd name="T96" fmla="*/ 97 w 167"/>
                <a:gd name="T97" fmla="*/ 26 h 259"/>
                <a:gd name="T98" fmla="*/ 107 w 167"/>
                <a:gd name="T99" fmla="*/ 13 h 259"/>
                <a:gd name="T100" fmla="*/ 114 w 167"/>
                <a:gd name="T10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714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715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94 w 232"/>
                <a:gd name="T1" fmla="*/ 246 h 248"/>
                <a:gd name="T2" fmla="*/ 96 w 232"/>
                <a:gd name="T3" fmla="*/ 243 h 248"/>
                <a:gd name="T4" fmla="*/ 98 w 232"/>
                <a:gd name="T5" fmla="*/ 238 h 248"/>
                <a:gd name="T6" fmla="*/ 100 w 232"/>
                <a:gd name="T7" fmla="*/ 232 h 248"/>
                <a:gd name="T8" fmla="*/ 103 w 232"/>
                <a:gd name="T9" fmla="*/ 231 h 248"/>
                <a:gd name="T10" fmla="*/ 104 w 232"/>
                <a:gd name="T11" fmla="*/ 238 h 248"/>
                <a:gd name="T12" fmla="*/ 106 w 232"/>
                <a:gd name="T13" fmla="*/ 241 h 248"/>
                <a:gd name="T14" fmla="*/ 108 w 232"/>
                <a:gd name="T15" fmla="*/ 242 h 248"/>
                <a:gd name="T16" fmla="*/ 110 w 232"/>
                <a:gd name="T17" fmla="*/ 242 h 248"/>
                <a:gd name="T18" fmla="*/ 113 w 232"/>
                <a:gd name="T19" fmla="*/ 241 h 248"/>
                <a:gd name="T20" fmla="*/ 116 w 232"/>
                <a:gd name="T21" fmla="*/ 238 h 248"/>
                <a:gd name="T22" fmla="*/ 216 w 232"/>
                <a:gd name="T23" fmla="*/ 234 h 248"/>
                <a:gd name="T24" fmla="*/ 213 w 232"/>
                <a:gd name="T25" fmla="*/ 204 h 248"/>
                <a:gd name="T26" fmla="*/ 207 w 232"/>
                <a:gd name="T27" fmla="*/ 138 h 248"/>
                <a:gd name="T28" fmla="*/ 201 w 232"/>
                <a:gd name="T29" fmla="*/ 73 h 248"/>
                <a:gd name="T30" fmla="*/ 198 w 232"/>
                <a:gd name="T31" fmla="*/ 43 h 248"/>
                <a:gd name="T32" fmla="*/ 215 w 232"/>
                <a:gd name="T33" fmla="*/ 44 h 248"/>
                <a:gd name="T34" fmla="*/ 232 w 232"/>
                <a:gd name="T35" fmla="*/ 46 h 248"/>
                <a:gd name="T36" fmla="*/ 161 w 232"/>
                <a:gd name="T37" fmla="*/ 2 h 248"/>
                <a:gd name="T38" fmla="*/ 160 w 232"/>
                <a:gd name="T39" fmla="*/ 8 h 248"/>
                <a:gd name="T40" fmla="*/ 161 w 232"/>
                <a:gd name="T41" fmla="*/ 18 h 248"/>
                <a:gd name="T42" fmla="*/ 98 w 232"/>
                <a:gd name="T43" fmla="*/ 24 h 248"/>
                <a:gd name="T44" fmla="*/ 98 w 232"/>
                <a:gd name="T45" fmla="*/ 74 h 248"/>
                <a:gd name="T46" fmla="*/ 95 w 232"/>
                <a:gd name="T47" fmla="*/ 76 h 248"/>
                <a:gd name="T48" fmla="*/ 87 w 232"/>
                <a:gd name="T49" fmla="*/ 78 h 248"/>
                <a:gd name="T50" fmla="*/ 72 w 232"/>
                <a:gd name="T51" fmla="*/ 82 h 248"/>
                <a:gd name="T52" fmla="*/ 74 w 232"/>
                <a:gd name="T53" fmla="*/ 88 h 248"/>
                <a:gd name="T54" fmla="*/ 78 w 232"/>
                <a:gd name="T55" fmla="*/ 96 h 248"/>
                <a:gd name="T56" fmla="*/ 80 w 232"/>
                <a:gd name="T57" fmla="*/ 105 h 248"/>
                <a:gd name="T58" fmla="*/ 81 w 232"/>
                <a:gd name="T59" fmla="*/ 115 h 248"/>
                <a:gd name="T60" fmla="*/ 9 w 232"/>
                <a:gd name="T61" fmla="*/ 119 h 248"/>
                <a:gd name="T62" fmla="*/ 5 w 232"/>
                <a:gd name="T63" fmla="*/ 130 h 248"/>
                <a:gd name="T64" fmla="*/ 6 w 232"/>
                <a:gd name="T65" fmla="*/ 143 h 248"/>
                <a:gd name="T66" fmla="*/ 8 w 232"/>
                <a:gd name="T67" fmla="*/ 155 h 248"/>
                <a:gd name="T68" fmla="*/ 9 w 232"/>
                <a:gd name="T69" fmla="*/ 168 h 248"/>
                <a:gd name="T70" fmla="*/ 9 w 232"/>
                <a:gd name="T71" fmla="*/ 182 h 248"/>
                <a:gd name="T72" fmla="*/ 8 w 232"/>
                <a:gd name="T73" fmla="*/ 194 h 248"/>
                <a:gd name="T74" fmla="*/ 6 w 232"/>
                <a:gd name="T75" fmla="*/ 206 h 248"/>
                <a:gd name="T76" fmla="*/ 2 w 232"/>
                <a:gd name="T77" fmla="*/ 216 h 248"/>
                <a:gd name="T78" fmla="*/ 2 w 232"/>
                <a:gd name="T79" fmla="*/ 219 h 248"/>
                <a:gd name="T80" fmla="*/ 3 w 232"/>
                <a:gd name="T81" fmla="*/ 220 h 248"/>
                <a:gd name="T82" fmla="*/ 3 w 232"/>
                <a:gd name="T83" fmla="*/ 222 h 248"/>
                <a:gd name="T84" fmla="*/ 7 w 232"/>
                <a:gd name="T85" fmla="*/ 217 h 248"/>
                <a:gd name="T86" fmla="*/ 18 w 232"/>
                <a:gd name="T87" fmla="*/ 213 h 248"/>
                <a:gd name="T88" fmla="*/ 36 w 232"/>
                <a:gd name="T89" fmla="*/ 207 h 248"/>
                <a:gd name="T90" fmla="*/ 45 w 232"/>
                <a:gd name="T91" fmla="*/ 208 h 248"/>
                <a:gd name="T92" fmla="*/ 51 w 232"/>
                <a:gd name="T93" fmla="*/ 212 h 248"/>
                <a:gd name="T94" fmla="*/ 56 w 232"/>
                <a:gd name="T95" fmla="*/ 214 h 248"/>
                <a:gd name="T96" fmla="*/ 62 w 232"/>
                <a:gd name="T97" fmla="*/ 215 h 248"/>
                <a:gd name="T98" fmla="*/ 66 w 232"/>
                <a:gd name="T99" fmla="*/ 219 h 248"/>
                <a:gd name="T100" fmla="*/ 67 w 232"/>
                <a:gd name="T101" fmla="*/ 225 h 248"/>
                <a:gd name="T102" fmla="*/ 70 w 232"/>
                <a:gd name="T103" fmla="*/ 231 h 248"/>
                <a:gd name="T104" fmla="*/ 74 w 232"/>
                <a:gd name="T105" fmla="*/ 235 h 248"/>
                <a:gd name="T106" fmla="*/ 85 w 232"/>
                <a:gd name="T107" fmla="*/ 2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716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90 w 948"/>
                <a:gd name="T1" fmla="*/ 788 h 893"/>
                <a:gd name="T2" fmla="*/ 121 w 948"/>
                <a:gd name="T3" fmla="*/ 788 h 893"/>
                <a:gd name="T4" fmla="*/ 146 w 948"/>
                <a:gd name="T5" fmla="*/ 783 h 893"/>
                <a:gd name="T6" fmla="*/ 186 w 948"/>
                <a:gd name="T7" fmla="*/ 776 h 893"/>
                <a:gd name="T8" fmla="*/ 197 w 948"/>
                <a:gd name="T9" fmla="*/ 813 h 893"/>
                <a:gd name="T10" fmla="*/ 212 w 948"/>
                <a:gd name="T11" fmla="*/ 835 h 893"/>
                <a:gd name="T12" fmla="*/ 226 w 948"/>
                <a:gd name="T13" fmla="*/ 846 h 893"/>
                <a:gd name="T14" fmla="*/ 246 w 948"/>
                <a:gd name="T15" fmla="*/ 850 h 893"/>
                <a:gd name="T16" fmla="*/ 246 w 948"/>
                <a:gd name="T17" fmla="*/ 881 h 893"/>
                <a:gd name="T18" fmla="*/ 326 w 948"/>
                <a:gd name="T19" fmla="*/ 889 h 893"/>
                <a:gd name="T20" fmla="*/ 334 w 948"/>
                <a:gd name="T21" fmla="*/ 876 h 893"/>
                <a:gd name="T22" fmla="*/ 347 w 948"/>
                <a:gd name="T23" fmla="*/ 871 h 893"/>
                <a:gd name="T24" fmla="*/ 348 w 948"/>
                <a:gd name="T25" fmla="*/ 888 h 893"/>
                <a:gd name="T26" fmla="*/ 358 w 948"/>
                <a:gd name="T27" fmla="*/ 893 h 893"/>
                <a:gd name="T28" fmla="*/ 385 w 948"/>
                <a:gd name="T29" fmla="*/ 893 h 893"/>
                <a:gd name="T30" fmla="*/ 401 w 948"/>
                <a:gd name="T31" fmla="*/ 854 h 893"/>
                <a:gd name="T32" fmla="*/ 412 w 948"/>
                <a:gd name="T33" fmla="*/ 788 h 893"/>
                <a:gd name="T34" fmla="*/ 424 w 948"/>
                <a:gd name="T35" fmla="*/ 771 h 893"/>
                <a:gd name="T36" fmla="*/ 452 w 948"/>
                <a:gd name="T37" fmla="*/ 754 h 893"/>
                <a:gd name="T38" fmla="*/ 485 w 948"/>
                <a:gd name="T39" fmla="*/ 743 h 893"/>
                <a:gd name="T40" fmla="*/ 501 w 948"/>
                <a:gd name="T41" fmla="*/ 729 h 893"/>
                <a:gd name="T42" fmla="*/ 515 w 948"/>
                <a:gd name="T43" fmla="*/ 702 h 893"/>
                <a:gd name="T44" fmla="*/ 535 w 948"/>
                <a:gd name="T45" fmla="*/ 668 h 893"/>
                <a:gd name="T46" fmla="*/ 547 w 948"/>
                <a:gd name="T47" fmla="*/ 660 h 893"/>
                <a:gd name="T48" fmla="*/ 572 w 948"/>
                <a:gd name="T49" fmla="*/ 659 h 893"/>
                <a:gd name="T50" fmla="*/ 605 w 948"/>
                <a:gd name="T51" fmla="*/ 644 h 893"/>
                <a:gd name="T52" fmla="*/ 639 w 948"/>
                <a:gd name="T53" fmla="*/ 624 h 893"/>
                <a:gd name="T54" fmla="*/ 674 w 948"/>
                <a:gd name="T55" fmla="*/ 613 h 893"/>
                <a:gd name="T56" fmla="*/ 724 w 948"/>
                <a:gd name="T57" fmla="*/ 610 h 893"/>
                <a:gd name="T58" fmla="*/ 788 w 948"/>
                <a:gd name="T59" fmla="*/ 602 h 893"/>
                <a:gd name="T60" fmla="*/ 815 w 948"/>
                <a:gd name="T61" fmla="*/ 594 h 893"/>
                <a:gd name="T62" fmla="*/ 863 w 948"/>
                <a:gd name="T63" fmla="*/ 590 h 893"/>
                <a:gd name="T64" fmla="*/ 901 w 948"/>
                <a:gd name="T65" fmla="*/ 583 h 893"/>
                <a:gd name="T66" fmla="*/ 913 w 948"/>
                <a:gd name="T67" fmla="*/ 574 h 893"/>
                <a:gd name="T68" fmla="*/ 931 w 948"/>
                <a:gd name="T69" fmla="*/ 544 h 893"/>
                <a:gd name="T70" fmla="*/ 943 w 948"/>
                <a:gd name="T71" fmla="*/ 504 h 893"/>
                <a:gd name="T72" fmla="*/ 948 w 948"/>
                <a:gd name="T73" fmla="*/ 461 h 893"/>
                <a:gd name="T74" fmla="*/ 947 w 948"/>
                <a:gd name="T75" fmla="*/ 421 h 893"/>
                <a:gd name="T76" fmla="*/ 943 w 948"/>
                <a:gd name="T77" fmla="*/ 363 h 893"/>
                <a:gd name="T78" fmla="*/ 922 w 948"/>
                <a:gd name="T79" fmla="*/ 356 h 893"/>
                <a:gd name="T80" fmla="*/ 862 w 948"/>
                <a:gd name="T81" fmla="*/ 322 h 893"/>
                <a:gd name="T82" fmla="*/ 794 w 948"/>
                <a:gd name="T83" fmla="*/ 278 h 893"/>
                <a:gd name="T84" fmla="*/ 738 w 948"/>
                <a:gd name="T85" fmla="*/ 216 h 893"/>
                <a:gd name="T86" fmla="*/ 412 w 948"/>
                <a:gd name="T87" fmla="*/ 12 h 893"/>
                <a:gd name="T88" fmla="*/ 348 w 948"/>
                <a:gd name="T89" fmla="*/ 102 h 893"/>
                <a:gd name="T90" fmla="*/ 379 w 948"/>
                <a:gd name="T91" fmla="*/ 405 h 893"/>
                <a:gd name="T92" fmla="*/ 392 w 948"/>
                <a:gd name="T93" fmla="*/ 565 h 893"/>
                <a:gd name="T94" fmla="*/ 93 w 948"/>
                <a:gd name="T95" fmla="*/ 591 h 893"/>
                <a:gd name="T96" fmla="*/ 79 w 948"/>
                <a:gd name="T97" fmla="*/ 606 h 893"/>
                <a:gd name="T98" fmla="*/ 67 w 948"/>
                <a:gd name="T99" fmla="*/ 610 h 893"/>
                <a:gd name="T100" fmla="*/ 57 w 948"/>
                <a:gd name="T101" fmla="*/ 607 h 893"/>
                <a:gd name="T102" fmla="*/ 49 w 948"/>
                <a:gd name="T103" fmla="*/ 591 h 893"/>
                <a:gd name="T104" fmla="*/ 40 w 948"/>
                <a:gd name="T105" fmla="*/ 581 h 893"/>
                <a:gd name="T106" fmla="*/ 29 w 948"/>
                <a:gd name="T107" fmla="*/ 605 h 893"/>
                <a:gd name="T108" fmla="*/ 15 w 948"/>
                <a:gd name="T109" fmla="*/ 623 h 893"/>
                <a:gd name="T110" fmla="*/ 67 w 948"/>
                <a:gd name="T111" fmla="*/ 733 h 893"/>
                <a:gd name="T112" fmla="*/ 61 w 948"/>
                <a:gd name="T113" fmla="*/ 748 h 893"/>
                <a:gd name="T114" fmla="*/ 62 w 948"/>
                <a:gd name="T115" fmla="*/ 760 h 893"/>
                <a:gd name="T116" fmla="*/ 54 w 948"/>
                <a:gd name="T117" fmla="*/ 7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717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38 w 373"/>
                <a:gd name="T1" fmla="*/ 367 h 370"/>
                <a:gd name="T2" fmla="*/ 244 w 373"/>
                <a:gd name="T3" fmla="*/ 365 h 370"/>
                <a:gd name="T4" fmla="*/ 255 w 373"/>
                <a:gd name="T5" fmla="*/ 368 h 370"/>
                <a:gd name="T6" fmla="*/ 372 w 373"/>
                <a:gd name="T7" fmla="*/ 277 h 370"/>
                <a:gd name="T8" fmla="*/ 369 w 373"/>
                <a:gd name="T9" fmla="*/ 270 h 370"/>
                <a:gd name="T10" fmla="*/ 361 w 373"/>
                <a:gd name="T11" fmla="*/ 264 h 370"/>
                <a:gd name="T12" fmla="*/ 347 w 373"/>
                <a:gd name="T13" fmla="*/ 259 h 370"/>
                <a:gd name="T14" fmla="*/ 339 w 373"/>
                <a:gd name="T15" fmla="*/ 254 h 370"/>
                <a:gd name="T16" fmla="*/ 336 w 373"/>
                <a:gd name="T17" fmla="*/ 247 h 370"/>
                <a:gd name="T18" fmla="*/ 337 w 373"/>
                <a:gd name="T19" fmla="*/ 228 h 370"/>
                <a:gd name="T20" fmla="*/ 337 w 373"/>
                <a:gd name="T21" fmla="*/ 196 h 370"/>
                <a:gd name="T22" fmla="*/ 334 w 373"/>
                <a:gd name="T23" fmla="*/ 168 h 370"/>
                <a:gd name="T24" fmla="*/ 329 w 373"/>
                <a:gd name="T25" fmla="*/ 155 h 370"/>
                <a:gd name="T26" fmla="*/ 323 w 373"/>
                <a:gd name="T27" fmla="*/ 142 h 370"/>
                <a:gd name="T28" fmla="*/ 315 w 373"/>
                <a:gd name="T29" fmla="*/ 109 h 370"/>
                <a:gd name="T30" fmla="*/ 306 w 373"/>
                <a:gd name="T31" fmla="*/ 90 h 370"/>
                <a:gd name="T32" fmla="*/ 297 w 373"/>
                <a:gd name="T33" fmla="*/ 78 h 370"/>
                <a:gd name="T34" fmla="*/ 300 w 373"/>
                <a:gd name="T35" fmla="*/ 63 h 370"/>
                <a:gd name="T36" fmla="*/ 301 w 373"/>
                <a:gd name="T37" fmla="*/ 43 h 370"/>
                <a:gd name="T38" fmla="*/ 302 w 373"/>
                <a:gd name="T39" fmla="*/ 23 h 370"/>
                <a:gd name="T40" fmla="*/ 310 w 373"/>
                <a:gd name="T41" fmla="*/ 7 h 370"/>
                <a:gd name="T42" fmla="*/ 302 w 373"/>
                <a:gd name="T43" fmla="*/ 6 h 370"/>
                <a:gd name="T44" fmla="*/ 278 w 373"/>
                <a:gd name="T45" fmla="*/ 12 h 370"/>
                <a:gd name="T46" fmla="*/ 245 w 373"/>
                <a:gd name="T47" fmla="*/ 12 h 370"/>
                <a:gd name="T48" fmla="*/ 206 w 373"/>
                <a:gd name="T49" fmla="*/ 14 h 370"/>
                <a:gd name="T50" fmla="*/ 168 w 373"/>
                <a:gd name="T51" fmla="*/ 24 h 370"/>
                <a:gd name="T52" fmla="*/ 145 w 373"/>
                <a:gd name="T53" fmla="*/ 32 h 370"/>
                <a:gd name="T54" fmla="*/ 124 w 373"/>
                <a:gd name="T55" fmla="*/ 44 h 370"/>
                <a:gd name="T56" fmla="*/ 123 w 373"/>
                <a:gd name="T57" fmla="*/ 52 h 370"/>
                <a:gd name="T58" fmla="*/ 131 w 373"/>
                <a:gd name="T59" fmla="*/ 89 h 370"/>
                <a:gd name="T60" fmla="*/ 134 w 373"/>
                <a:gd name="T61" fmla="*/ 93 h 370"/>
                <a:gd name="T62" fmla="*/ 141 w 373"/>
                <a:gd name="T63" fmla="*/ 98 h 370"/>
                <a:gd name="T64" fmla="*/ 142 w 373"/>
                <a:gd name="T65" fmla="*/ 102 h 370"/>
                <a:gd name="T66" fmla="*/ 139 w 373"/>
                <a:gd name="T67" fmla="*/ 107 h 370"/>
                <a:gd name="T68" fmla="*/ 128 w 373"/>
                <a:gd name="T69" fmla="*/ 107 h 370"/>
                <a:gd name="T70" fmla="*/ 106 w 373"/>
                <a:gd name="T71" fmla="*/ 113 h 370"/>
                <a:gd name="T72" fmla="*/ 95 w 373"/>
                <a:gd name="T73" fmla="*/ 122 h 370"/>
                <a:gd name="T74" fmla="*/ 90 w 373"/>
                <a:gd name="T75" fmla="*/ 131 h 370"/>
                <a:gd name="T76" fmla="*/ 82 w 373"/>
                <a:gd name="T77" fmla="*/ 137 h 370"/>
                <a:gd name="T78" fmla="*/ 66 w 373"/>
                <a:gd name="T79" fmla="*/ 150 h 370"/>
                <a:gd name="T80" fmla="*/ 51 w 373"/>
                <a:gd name="T81" fmla="*/ 158 h 370"/>
                <a:gd name="T82" fmla="*/ 31 w 373"/>
                <a:gd name="T83" fmla="*/ 160 h 370"/>
                <a:gd name="T84" fmla="*/ 20 w 373"/>
                <a:gd name="T85" fmla="*/ 164 h 370"/>
                <a:gd name="T86" fmla="*/ 8 w 373"/>
                <a:gd name="T87" fmla="*/ 174 h 370"/>
                <a:gd name="T88" fmla="*/ 0 w 373"/>
                <a:gd name="T89" fmla="*/ 200 h 370"/>
                <a:gd name="T90" fmla="*/ 179 w 373"/>
                <a:gd name="T91" fmla="*/ 331 h 370"/>
                <a:gd name="T92" fmla="*/ 201 w 373"/>
                <a:gd name="T93" fmla="*/ 352 h 370"/>
                <a:gd name="T94" fmla="*/ 229 w 373"/>
                <a:gd name="T95" fmla="*/ 3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718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36 w 877"/>
                <a:gd name="T1" fmla="*/ 141 h 826"/>
                <a:gd name="T2" fmla="*/ 46 w 877"/>
                <a:gd name="T3" fmla="*/ 109 h 826"/>
                <a:gd name="T4" fmla="*/ 46 w 877"/>
                <a:gd name="T5" fmla="*/ 70 h 826"/>
                <a:gd name="T6" fmla="*/ 61 w 877"/>
                <a:gd name="T7" fmla="*/ 64 h 826"/>
                <a:gd name="T8" fmla="*/ 89 w 877"/>
                <a:gd name="T9" fmla="*/ 55 h 826"/>
                <a:gd name="T10" fmla="*/ 99 w 877"/>
                <a:gd name="T11" fmla="*/ 20 h 826"/>
                <a:gd name="T12" fmla="*/ 168 w 877"/>
                <a:gd name="T13" fmla="*/ 6 h 826"/>
                <a:gd name="T14" fmla="*/ 242 w 877"/>
                <a:gd name="T15" fmla="*/ 24 h 826"/>
                <a:gd name="T16" fmla="*/ 273 w 877"/>
                <a:gd name="T17" fmla="*/ 43 h 826"/>
                <a:gd name="T18" fmla="*/ 285 w 877"/>
                <a:gd name="T19" fmla="*/ 78 h 826"/>
                <a:gd name="T20" fmla="*/ 295 w 877"/>
                <a:gd name="T21" fmla="*/ 101 h 826"/>
                <a:gd name="T22" fmla="*/ 325 w 877"/>
                <a:gd name="T23" fmla="*/ 110 h 826"/>
                <a:gd name="T24" fmla="*/ 363 w 877"/>
                <a:gd name="T25" fmla="*/ 109 h 826"/>
                <a:gd name="T26" fmla="*/ 421 w 877"/>
                <a:gd name="T27" fmla="*/ 133 h 826"/>
                <a:gd name="T28" fmla="*/ 478 w 877"/>
                <a:gd name="T29" fmla="*/ 162 h 826"/>
                <a:gd name="T30" fmla="*/ 513 w 877"/>
                <a:gd name="T31" fmla="*/ 166 h 826"/>
                <a:gd name="T32" fmla="*/ 538 w 877"/>
                <a:gd name="T33" fmla="*/ 158 h 826"/>
                <a:gd name="T34" fmla="*/ 549 w 877"/>
                <a:gd name="T35" fmla="*/ 126 h 826"/>
                <a:gd name="T36" fmla="*/ 544 w 877"/>
                <a:gd name="T37" fmla="*/ 103 h 826"/>
                <a:gd name="T38" fmla="*/ 531 w 877"/>
                <a:gd name="T39" fmla="*/ 81 h 826"/>
                <a:gd name="T40" fmla="*/ 539 w 877"/>
                <a:gd name="T41" fmla="*/ 49 h 826"/>
                <a:gd name="T42" fmla="*/ 574 w 877"/>
                <a:gd name="T43" fmla="*/ 34 h 826"/>
                <a:gd name="T44" fmla="*/ 617 w 877"/>
                <a:gd name="T45" fmla="*/ 4 h 826"/>
                <a:gd name="T46" fmla="*/ 650 w 877"/>
                <a:gd name="T47" fmla="*/ 0 h 826"/>
                <a:gd name="T48" fmla="*/ 681 w 877"/>
                <a:gd name="T49" fmla="*/ 6 h 826"/>
                <a:gd name="T50" fmla="*/ 695 w 877"/>
                <a:gd name="T51" fmla="*/ 24 h 826"/>
                <a:gd name="T52" fmla="*/ 706 w 877"/>
                <a:gd name="T53" fmla="*/ 50 h 826"/>
                <a:gd name="T54" fmla="*/ 728 w 877"/>
                <a:gd name="T55" fmla="*/ 63 h 826"/>
                <a:gd name="T56" fmla="*/ 798 w 877"/>
                <a:gd name="T57" fmla="*/ 71 h 826"/>
                <a:gd name="T58" fmla="*/ 830 w 877"/>
                <a:gd name="T59" fmla="*/ 97 h 826"/>
                <a:gd name="T60" fmla="*/ 834 w 877"/>
                <a:gd name="T61" fmla="*/ 117 h 826"/>
                <a:gd name="T62" fmla="*/ 843 w 877"/>
                <a:gd name="T63" fmla="*/ 140 h 826"/>
                <a:gd name="T64" fmla="*/ 836 w 877"/>
                <a:gd name="T65" fmla="*/ 159 h 826"/>
                <a:gd name="T66" fmla="*/ 824 w 877"/>
                <a:gd name="T67" fmla="*/ 170 h 826"/>
                <a:gd name="T68" fmla="*/ 829 w 877"/>
                <a:gd name="T69" fmla="*/ 207 h 826"/>
                <a:gd name="T70" fmla="*/ 858 w 877"/>
                <a:gd name="T71" fmla="*/ 245 h 826"/>
                <a:gd name="T72" fmla="*/ 876 w 877"/>
                <a:gd name="T73" fmla="*/ 687 h 826"/>
                <a:gd name="T74" fmla="*/ 877 w 877"/>
                <a:gd name="T75" fmla="*/ 741 h 826"/>
                <a:gd name="T76" fmla="*/ 870 w 877"/>
                <a:gd name="T77" fmla="*/ 775 h 826"/>
                <a:gd name="T78" fmla="*/ 848 w 877"/>
                <a:gd name="T79" fmla="*/ 783 h 826"/>
                <a:gd name="T80" fmla="*/ 830 w 877"/>
                <a:gd name="T81" fmla="*/ 804 h 826"/>
                <a:gd name="T82" fmla="*/ 366 w 877"/>
                <a:gd name="T83" fmla="*/ 593 h 826"/>
                <a:gd name="T84" fmla="*/ 331 w 877"/>
                <a:gd name="T85" fmla="*/ 607 h 826"/>
                <a:gd name="T86" fmla="*/ 292 w 877"/>
                <a:gd name="T87" fmla="*/ 626 h 826"/>
                <a:gd name="T88" fmla="*/ 263 w 877"/>
                <a:gd name="T89" fmla="*/ 627 h 826"/>
                <a:gd name="T90" fmla="*/ 230 w 877"/>
                <a:gd name="T91" fmla="*/ 609 h 826"/>
                <a:gd name="T92" fmla="*/ 193 w 877"/>
                <a:gd name="T93" fmla="*/ 586 h 826"/>
                <a:gd name="T94" fmla="*/ 152 w 877"/>
                <a:gd name="T95" fmla="*/ 578 h 826"/>
                <a:gd name="T96" fmla="*/ 138 w 877"/>
                <a:gd name="T97" fmla="*/ 577 h 826"/>
                <a:gd name="T98" fmla="*/ 130 w 877"/>
                <a:gd name="T99" fmla="*/ 553 h 826"/>
                <a:gd name="T100" fmla="*/ 109 w 877"/>
                <a:gd name="T101" fmla="*/ 535 h 826"/>
                <a:gd name="T102" fmla="*/ 63 w 877"/>
                <a:gd name="T103" fmla="*/ 517 h 826"/>
                <a:gd name="T104" fmla="*/ 28 w 877"/>
                <a:gd name="T105" fmla="*/ 499 h 826"/>
                <a:gd name="T106" fmla="*/ 16 w 877"/>
                <a:gd name="T107" fmla="*/ 482 h 826"/>
                <a:gd name="T108" fmla="*/ 14 w 877"/>
                <a:gd name="T109" fmla="*/ 439 h 826"/>
                <a:gd name="T110" fmla="*/ 19 w 877"/>
                <a:gd name="T111" fmla="*/ 352 h 826"/>
                <a:gd name="T112" fmla="*/ 17 w 877"/>
                <a:gd name="T113" fmla="*/ 258 h 826"/>
                <a:gd name="T114" fmla="*/ 4 w 877"/>
                <a:gd name="T115" fmla="*/ 20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719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103 w 206"/>
                <a:gd name="T1" fmla="*/ 441 h 455"/>
                <a:gd name="T2" fmla="*/ 125 w 206"/>
                <a:gd name="T3" fmla="*/ 420 h 455"/>
                <a:gd name="T4" fmla="*/ 140 w 206"/>
                <a:gd name="T5" fmla="*/ 404 h 455"/>
                <a:gd name="T6" fmla="*/ 147 w 206"/>
                <a:gd name="T7" fmla="*/ 390 h 455"/>
                <a:gd name="T8" fmla="*/ 152 w 206"/>
                <a:gd name="T9" fmla="*/ 373 h 455"/>
                <a:gd name="T10" fmla="*/ 154 w 206"/>
                <a:gd name="T11" fmla="*/ 352 h 455"/>
                <a:gd name="T12" fmla="*/ 153 w 206"/>
                <a:gd name="T13" fmla="*/ 335 h 455"/>
                <a:gd name="T14" fmla="*/ 156 w 206"/>
                <a:gd name="T15" fmla="*/ 331 h 455"/>
                <a:gd name="T16" fmla="*/ 168 w 206"/>
                <a:gd name="T17" fmla="*/ 329 h 455"/>
                <a:gd name="T18" fmla="*/ 185 w 206"/>
                <a:gd name="T19" fmla="*/ 325 h 455"/>
                <a:gd name="T20" fmla="*/ 196 w 206"/>
                <a:gd name="T21" fmla="*/ 318 h 455"/>
                <a:gd name="T22" fmla="*/ 203 w 206"/>
                <a:gd name="T23" fmla="*/ 304 h 455"/>
                <a:gd name="T24" fmla="*/ 206 w 206"/>
                <a:gd name="T25" fmla="*/ 280 h 455"/>
                <a:gd name="T26" fmla="*/ 202 w 206"/>
                <a:gd name="T27" fmla="*/ 265 h 455"/>
                <a:gd name="T28" fmla="*/ 193 w 206"/>
                <a:gd name="T29" fmla="*/ 264 h 455"/>
                <a:gd name="T30" fmla="*/ 177 w 206"/>
                <a:gd name="T31" fmla="*/ 256 h 455"/>
                <a:gd name="T32" fmla="*/ 155 w 206"/>
                <a:gd name="T33" fmla="*/ 242 h 455"/>
                <a:gd name="T34" fmla="*/ 140 w 206"/>
                <a:gd name="T35" fmla="*/ 231 h 455"/>
                <a:gd name="T36" fmla="*/ 130 w 206"/>
                <a:gd name="T37" fmla="*/ 228 h 455"/>
                <a:gd name="T38" fmla="*/ 119 w 206"/>
                <a:gd name="T39" fmla="*/ 222 h 455"/>
                <a:gd name="T40" fmla="*/ 101 w 206"/>
                <a:gd name="T41" fmla="*/ 212 h 455"/>
                <a:gd name="T42" fmla="*/ 95 w 206"/>
                <a:gd name="T43" fmla="*/ 206 h 455"/>
                <a:gd name="T44" fmla="*/ 95 w 206"/>
                <a:gd name="T45" fmla="*/ 199 h 455"/>
                <a:gd name="T46" fmla="*/ 104 w 206"/>
                <a:gd name="T47" fmla="*/ 181 h 455"/>
                <a:gd name="T48" fmla="*/ 119 w 206"/>
                <a:gd name="T49" fmla="*/ 158 h 455"/>
                <a:gd name="T50" fmla="*/ 134 w 206"/>
                <a:gd name="T51" fmla="*/ 140 h 455"/>
                <a:gd name="T52" fmla="*/ 136 w 206"/>
                <a:gd name="T53" fmla="*/ 129 h 455"/>
                <a:gd name="T54" fmla="*/ 126 w 206"/>
                <a:gd name="T55" fmla="*/ 116 h 455"/>
                <a:gd name="T56" fmla="*/ 115 w 206"/>
                <a:gd name="T57" fmla="*/ 105 h 455"/>
                <a:gd name="T58" fmla="*/ 108 w 206"/>
                <a:gd name="T59" fmla="*/ 93 h 455"/>
                <a:gd name="T60" fmla="*/ 107 w 206"/>
                <a:gd name="T61" fmla="*/ 84 h 455"/>
                <a:gd name="T62" fmla="*/ 111 w 206"/>
                <a:gd name="T63" fmla="*/ 78 h 455"/>
                <a:gd name="T64" fmla="*/ 116 w 206"/>
                <a:gd name="T65" fmla="*/ 72 h 455"/>
                <a:gd name="T66" fmla="*/ 123 w 206"/>
                <a:gd name="T67" fmla="*/ 69 h 455"/>
                <a:gd name="T68" fmla="*/ 126 w 206"/>
                <a:gd name="T69" fmla="*/ 37 h 455"/>
                <a:gd name="T70" fmla="*/ 110 w 206"/>
                <a:gd name="T71" fmla="*/ 32 h 455"/>
                <a:gd name="T72" fmla="*/ 87 w 206"/>
                <a:gd name="T73" fmla="*/ 21 h 455"/>
                <a:gd name="T74" fmla="*/ 53 w 206"/>
                <a:gd name="T75" fmla="*/ 0 h 455"/>
                <a:gd name="T76" fmla="*/ 47 w 206"/>
                <a:gd name="T77" fmla="*/ 11 h 455"/>
                <a:gd name="T78" fmla="*/ 34 w 206"/>
                <a:gd name="T79" fmla="*/ 44 h 455"/>
                <a:gd name="T80" fmla="*/ 28 w 206"/>
                <a:gd name="T81" fmla="*/ 70 h 455"/>
                <a:gd name="T82" fmla="*/ 22 w 206"/>
                <a:gd name="T83" fmla="*/ 99 h 455"/>
                <a:gd name="T84" fmla="*/ 20 w 206"/>
                <a:gd name="T85" fmla="*/ 133 h 455"/>
                <a:gd name="T86" fmla="*/ 20 w 206"/>
                <a:gd name="T87" fmla="*/ 172 h 455"/>
                <a:gd name="T88" fmla="*/ 12 w 206"/>
                <a:gd name="T89" fmla="*/ 188 h 455"/>
                <a:gd name="T90" fmla="*/ 8 w 206"/>
                <a:gd name="T91" fmla="*/ 206 h 455"/>
                <a:gd name="T92" fmla="*/ 0 w 206"/>
                <a:gd name="T93" fmla="*/ 235 h 455"/>
                <a:gd name="T94" fmla="*/ 22 w 206"/>
                <a:gd name="T95" fmla="*/ 259 h 455"/>
                <a:gd name="T96" fmla="*/ 41 w 206"/>
                <a:gd name="T97" fmla="*/ 281 h 455"/>
                <a:gd name="T98" fmla="*/ 55 w 206"/>
                <a:gd name="T99" fmla="*/ 305 h 455"/>
                <a:gd name="T100" fmla="*/ 66 w 206"/>
                <a:gd name="T101" fmla="*/ 329 h 455"/>
                <a:gd name="T102" fmla="*/ 75 w 206"/>
                <a:gd name="T103" fmla="*/ 355 h 455"/>
                <a:gd name="T104" fmla="*/ 82 w 206"/>
                <a:gd name="T105" fmla="*/ 384 h 455"/>
                <a:gd name="T106" fmla="*/ 93 w 206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720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326 w 518"/>
                <a:gd name="T1" fmla="*/ 110 h 406"/>
                <a:gd name="T2" fmla="*/ 326 w 518"/>
                <a:gd name="T3" fmla="*/ 259 h 406"/>
                <a:gd name="T4" fmla="*/ 315 w 518"/>
                <a:gd name="T5" fmla="*/ 264 h 406"/>
                <a:gd name="T6" fmla="*/ 291 w 518"/>
                <a:gd name="T7" fmla="*/ 271 h 406"/>
                <a:gd name="T8" fmla="*/ 246 w 518"/>
                <a:gd name="T9" fmla="*/ 283 h 406"/>
                <a:gd name="T10" fmla="*/ 253 w 518"/>
                <a:gd name="T11" fmla="*/ 302 h 406"/>
                <a:gd name="T12" fmla="*/ 265 w 518"/>
                <a:gd name="T13" fmla="*/ 326 h 406"/>
                <a:gd name="T14" fmla="*/ 269 w 518"/>
                <a:gd name="T15" fmla="*/ 353 h 406"/>
                <a:gd name="T16" fmla="*/ 272 w 518"/>
                <a:gd name="T17" fmla="*/ 382 h 406"/>
                <a:gd name="T18" fmla="*/ 52 w 518"/>
                <a:gd name="T19" fmla="*/ 394 h 406"/>
                <a:gd name="T20" fmla="*/ 22 w 518"/>
                <a:gd name="T21" fmla="*/ 406 h 406"/>
                <a:gd name="T22" fmla="*/ 5 w 518"/>
                <a:gd name="T23" fmla="*/ 403 h 406"/>
                <a:gd name="T24" fmla="*/ 1 w 518"/>
                <a:gd name="T25" fmla="*/ 398 h 406"/>
                <a:gd name="T26" fmla="*/ 1 w 518"/>
                <a:gd name="T27" fmla="*/ 385 h 406"/>
                <a:gd name="T28" fmla="*/ 4 w 518"/>
                <a:gd name="T29" fmla="*/ 371 h 406"/>
                <a:gd name="T30" fmla="*/ 11 w 518"/>
                <a:gd name="T31" fmla="*/ 354 h 406"/>
                <a:gd name="T32" fmla="*/ 20 w 518"/>
                <a:gd name="T33" fmla="*/ 341 h 406"/>
                <a:gd name="T34" fmla="*/ 30 w 518"/>
                <a:gd name="T35" fmla="*/ 334 h 406"/>
                <a:gd name="T36" fmla="*/ 38 w 518"/>
                <a:gd name="T37" fmla="*/ 326 h 406"/>
                <a:gd name="T38" fmla="*/ 44 w 518"/>
                <a:gd name="T39" fmla="*/ 317 h 406"/>
                <a:gd name="T40" fmla="*/ 49 w 518"/>
                <a:gd name="T41" fmla="*/ 292 h 406"/>
                <a:gd name="T42" fmla="*/ 56 w 518"/>
                <a:gd name="T43" fmla="*/ 265 h 406"/>
                <a:gd name="T44" fmla="*/ 62 w 518"/>
                <a:gd name="T45" fmla="*/ 257 h 406"/>
                <a:gd name="T46" fmla="*/ 74 w 518"/>
                <a:gd name="T47" fmla="*/ 246 h 406"/>
                <a:gd name="T48" fmla="*/ 92 w 518"/>
                <a:gd name="T49" fmla="*/ 238 h 406"/>
                <a:gd name="T50" fmla="*/ 107 w 518"/>
                <a:gd name="T51" fmla="*/ 231 h 406"/>
                <a:gd name="T52" fmla="*/ 122 w 518"/>
                <a:gd name="T53" fmla="*/ 218 h 406"/>
                <a:gd name="T54" fmla="*/ 136 w 518"/>
                <a:gd name="T55" fmla="*/ 195 h 406"/>
                <a:gd name="T56" fmla="*/ 150 w 518"/>
                <a:gd name="T57" fmla="*/ 156 h 406"/>
                <a:gd name="T58" fmla="*/ 162 w 518"/>
                <a:gd name="T59" fmla="*/ 117 h 406"/>
                <a:gd name="T60" fmla="*/ 172 w 518"/>
                <a:gd name="T61" fmla="*/ 94 h 406"/>
                <a:gd name="T62" fmla="*/ 186 w 518"/>
                <a:gd name="T63" fmla="*/ 73 h 406"/>
                <a:gd name="T64" fmla="*/ 201 w 518"/>
                <a:gd name="T65" fmla="*/ 62 h 406"/>
                <a:gd name="T66" fmla="*/ 213 w 518"/>
                <a:gd name="T67" fmla="*/ 57 h 406"/>
                <a:gd name="T68" fmla="*/ 219 w 518"/>
                <a:gd name="T69" fmla="*/ 44 h 406"/>
                <a:gd name="T70" fmla="*/ 223 w 518"/>
                <a:gd name="T71" fmla="*/ 28 h 406"/>
                <a:gd name="T72" fmla="*/ 228 w 518"/>
                <a:gd name="T73" fmla="*/ 16 h 406"/>
                <a:gd name="T74" fmla="*/ 239 w 518"/>
                <a:gd name="T75" fmla="*/ 8 h 406"/>
                <a:gd name="T76" fmla="*/ 511 w 518"/>
                <a:gd name="T77" fmla="*/ 0 h 406"/>
                <a:gd name="T78" fmla="*/ 515 w 518"/>
                <a:gd name="T79" fmla="*/ 46 h 406"/>
                <a:gd name="T80" fmla="*/ 518 w 518"/>
                <a:gd name="T81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721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34 w 446"/>
                <a:gd name="T1" fmla="*/ 61 h 178"/>
                <a:gd name="T2" fmla="*/ 41 w 446"/>
                <a:gd name="T3" fmla="*/ 42 h 178"/>
                <a:gd name="T4" fmla="*/ 68 w 446"/>
                <a:gd name="T5" fmla="*/ 37 h 178"/>
                <a:gd name="T6" fmla="*/ 80 w 446"/>
                <a:gd name="T7" fmla="*/ 18 h 178"/>
                <a:gd name="T8" fmla="*/ 72 w 446"/>
                <a:gd name="T9" fmla="*/ 14 h 178"/>
                <a:gd name="T10" fmla="*/ 60 w 446"/>
                <a:gd name="T11" fmla="*/ 0 h 178"/>
                <a:gd name="T12" fmla="*/ 85 w 446"/>
                <a:gd name="T13" fmla="*/ 10 h 178"/>
                <a:gd name="T14" fmla="*/ 108 w 446"/>
                <a:gd name="T15" fmla="*/ 39 h 178"/>
                <a:gd name="T16" fmla="*/ 125 w 446"/>
                <a:gd name="T17" fmla="*/ 62 h 178"/>
                <a:gd name="T18" fmla="*/ 139 w 446"/>
                <a:gd name="T19" fmla="*/ 67 h 178"/>
                <a:gd name="T20" fmla="*/ 157 w 446"/>
                <a:gd name="T21" fmla="*/ 63 h 178"/>
                <a:gd name="T22" fmla="*/ 181 w 446"/>
                <a:gd name="T23" fmla="*/ 45 h 178"/>
                <a:gd name="T24" fmla="*/ 205 w 446"/>
                <a:gd name="T25" fmla="*/ 23 h 178"/>
                <a:gd name="T26" fmla="*/ 220 w 446"/>
                <a:gd name="T27" fmla="*/ 31 h 178"/>
                <a:gd name="T28" fmla="*/ 359 w 446"/>
                <a:gd name="T29" fmla="*/ 11 h 178"/>
                <a:gd name="T30" fmla="*/ 376 w 446"/>
                <a:gd name="T31" fmla="*/ 23 h 178"/>
                <a:gd name="T32" fmla="*/ 396 w 446"/>
                <a:gd name="T33" fmla="*/ 22 h 178"/>
                <a:gd name="T34" fmla="*/ 413 w 446"/>
                <a:gd name="T35" fmla="*/ 37 h 178"/>
                <a:gd name="T36" fmla="*/ 415 w 446"/>
                <a:gd name="T37" fmla="*/ 43 h 178"/>
                <a:gd name="T38" fmla="*/ 429 w 446"/>
                <a:gd name="T39" fmla="*/ 54 h 178"/>
                <a:gd name="T40" fmla="*/ 443 w 446"/>
                <a:gd name="T41" fmla="*/ 68 h 178"/>
                <a:gd name="T42" fmla="*/ 446 w 446"/>
                <a:gd name="T43" fmla="*/ 80 h 178"/>
                <a:gd name="T44" fmla="*/ 438 w 446"/>
                <a:gd name="T45" fmla="*/ 96 h 178"/>
                <a:gd name="T46" fmla="*/ 413 w 446"/>
                <a:gd name="T47" fmla="*/ 111 h 178"/>
                <a:gd name="T48" fmla="*/ 397 w 446"/>
                <a:gd name="T49" fmla="*/ 120 h 178"/>
                <a:gd name="T50" fmla="*/ 366 w 446"/>
                <a:gd name="T51" fmla="*/ 123 h 178"/>
                <a:gd name="T52" fmla="*/ 300 w 446"/>
                <a:gd name="T53" fmla="*/ 146 h 178"/>
                <a:gd name="T54" fmla="*/ 234 w 446"/>
                <a:gd name="T55" fmla="*/ 171 h 178"/>
                <a:gd name="T56" fmla="*/ 199 w 446"/>
                <a:gd name="T57" fmla="*/ 178 h 178"/>
                <a:gd name="T58" fmla="*/ 177 w 446"/>
                <a:gd name="T59" fmla="*/ 174 h 178"/>
                <a:gd name="T60" fmla="*/ 172 w 446"/>
                <a:gd name="T61" fmla="*/ 164 h 178"/>
                <a:gd name="T62" fmla="*/ 170 w 446"/>
                <a:gd name="T63" fmla="*/ 161 h 178"/>
                <a:gd name="T64" fmla="*/ 156 w 446"/>
                <a:gd name="T65" fmla="*/ 161 h 178"/>
                <a:gd name="T66" fmla="*/ 139 w 446"/>
                <a:gd name="T67" fmla="*/ 160 h 178"/>
                <a:gd name="T68" fmla="*/ 100 w 446"/>
                <a:gd name="T69" fmla="*/ 147 h 178"/>
                <a:gd name="T70" fmla="*/ 85 w 446"/>
                <a:gd name="T71" fmla="*/ 137 h 178"/>
                <a:gd name="T72" fmla="*/ 81 w 446"/>
                <a:gd name="T73" fmla="*/ 125 h 178"/>
                <a:gd name="T74" fmla="*/ 87 w 446"/>
                <a:gd name="T75" fmla="*/ 111 h 178"/>
                <a:gd name="T76" fmla="*/ 27 w 446"/>
                <a:gd name="T77" fmla="*/ 103 h 178"/>
                <a:gd name="T78" fmla="*/ 9 w 446"/>
                <a:gd name="T79" fmla="*/ 105 h 178"/>
                <a:gd name="T80" fmla="*/ 0 w 446"/>
                <a:gd name="T81" fmla="*/ 80 h 178"/>
                <a:gd name="T82" fmla="*/ 60 w 446"/>
                <a:gd name="T83" fmla="*/ 86 h 178"/>
                <a:gd name="T84" fmla="*/ 87 w 446"/>
                <a:gd name="T85" fmla="*/ 80 h 178"/>
                <a:gd name="T86" fmla="*/ 23 w 446"/>
                <a:gd name="T87" fmla="*/ 68 h 178"/>
                <a:gd name="T88" fmla="*/ 16 w 446"/>
                <a:gd name="T89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722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723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419 w 531"/>
                <a:gd name="T1" fmla="*/ 203 h 757"/>
                <a:gd name="T2" fmla="*/ 406 w 531"/>
                <a:gd name="T3" fmla="*/ 221 h 757"/>
                <a:gd name="T4" fmla="*/ 404 w 531"/>
                <a:gd name="T5" fmla="*/ 237 h 757"/>
                <a:gd name="T6" fmla="*/ 382 w 531"/>
                <a:gd name="T7" fmla="*/ 275 h 757"/>
                <a:gd name="T8" fmla="*/ 325 w 531"/>
                <a:gd name="T9" fmla="*/ 306 h 757"/>
                <a:gd name="T10" fmla="*/ 252 w 531"/>
                <a:gd name="T11" fmla="*/ 354 h 757"/>
                <a:gd name="T12" fmla="*/ 237 w 531"/>
                <a:gd name="T13" fmla="*/ 369 h 757"/>
                <a:gd name="T14" fmla="*/ 245 w 531"/>
                <a:gd name="T15" fmla="*/ 381 h 757"/>
                <a:gd name="T16" fmla="*/ 240 w 531"/>
                <a:gd name="T17" fmla="*/ 424 h 757"/>
                <a:gd name="T18" fmla="*/ 239 w 531"/>
                <a:gd name="T19" fmla="*/ 449 h 757"/>
                <a:gd name="T20" fmla="*/ 262 w 531"/>
                <a:gd name="T21" fmla="*/ 468 h 757"/>
                <a:gd name="T22" fmla="*/ 320 w 531"/>
                <a:gd name="T23" fmla="*/ 485 h 757"/>
                <a:gd name="T24" fmla="*/ 332 w 531"/>
                <a:gd name="T25" fmla="*/ 505 h 757"/>
                <a:gd name="T26" fmla="*/ 310 w 531"/>
                <a:gd name="T27" fmla="*/ 531 h 757"/>
                <a:gd name="T28" fmla="*/ 272 w 531"/>
                <a:gd name="T29" fmla="*/ 547 h 757"/>
                <a:gd name="T30" fmla="*/ 265 w 531"/>
                <a:gd name="T31" fmla="*/ 560 h 757"/>
                <a:gd name="T32" fmla="*/ 252 w 531"/>
                <a:gd name="T33" fmla="*/ 631 h 757"/>
                <a:gd name="T34" fmla="*/ 239 w 531"/>
                <a:gd name="T35" fmla="*/ 721 h 757"/>
                <a:gd name="T36" fmla="*/ 173 w 531"/>
                <a:gd name="T37" fmla="*/ 727 h 757"/>
                <a:gd name="T38" fmla="*/ 152 w 531"/>
                <a:gd name="T39" fmla="*/ 738 h 757"/>
                <a:gd name="T40" fmla="*/ 153 w 531"/>
                <a:gd name="T41" fmla="*/ 757 h 757"/>
                <a:gd name="T42" fmla="*/ 106 w 531"/>
                <a:gd name="T43" fmla="*/ 757 h 757"/>
                <a:gd name="T44" fmla="*/ 95 w 531"/>
                <a:gd name="T45" fmla="*/ 752 h 757"/>
                <a:gd name="T46" fmla="*/ 71 w 531"/>
                <a:gd name="T47" fmla="*/ 718 h 757"/>
                <a:gd name="T48" fmla="*/ 41 w 531"/>
                <a:gd name="T49" fmla="*/ 640 h 757"/>
                <a:gd name="T50" fmla="*/ 34 w 531"/>
                <a:gd name="T51" fmla="*/ 597 h 757"/>
                <a:gd name="T52" fmla="*/ 14 w 531"/>
                <a:gd name="T53" fmla="*/ 586 h 757"/>
                <a:gd name="T54" fmla="*/ 19 w 531"/>
                <a:gd name="T55" fmla="*/ 561 h 757"/>
                <a:gd name="T56" fmla="*/ 36 w 531"/>
                <a:gd name="T57" fmla="*/ 538 h 757"/>
                <a:gd name="T58" fmla="*/ 53 w 531"/>
                <a:gd name="T59" fmla="*/ 504 h 757"/>
                <a:gd name="T60" fmla="*/ 61 w 531"/>
                <a:gd name="T61" fmla="*/ 471 h 757"/>
                <a:gd name="T62" fmla="*/ 64 w 531"/>
                <a:gd name="T63" fmla="*/ 441 h 757"/>
                <a:gd name="T64" fmla="*/ 58 w 531"/>
                <a:gd name="T65" fmla="*/ 408 h 757"/>
                <a:gd name="T66" fmla="*/ 43 w 531"/>
                <a:gd name="T67" fmla="*/ 377 h 757"/>
                <a:gd name="T68" fmla="*/ 74 w 531"/>
                <a:gd name="T69" fmla="*/ 276 h 757"/>
                <a:gd name="T70" fmla="*/ 103 w 531"/>
                <a:gd name="T71" fmla="*/ 275 h 757"/>
                <a:gd name="T72" fmla="*/ 113 w 531"/>
                <a:gd name="T73" fmla="*/ 234 h 757"/>
                <a:gd name="T74" fmla="*/ 137 w 531"/>
                <a:gd name="T75" fmla="*/ 192 h 757"/>
                <a:gd name="T76" fmla="*/ 180 w 531"/>
                <a:gd name="T77" fmla="*/ 145 h 757"/>
                <a:gd name="T78" fmla="*/ 198 w 531"/>
                <a:gd name="T79" fmla="*/ 111 h 757"/>
                <a:gd name="T80" fmla="*/ 228 w 531"/>
                <a:gd name="T81" fmla="*/ 60 h 757"/>
                <a:gd name="T82" fmla="*/ 249 w 531"/>
                <a:gd name="T83" fmla="*/ 43 h 757"/>
                <a:gd name="T84" fmla="*/ 309 w 531"/>
                <a:gd name="T85" fmla="*/ 29 h 757"/>
                <a:gd name="T86" fmla="*/ 368 w 531"/>
                <a:gd name="T87" fmla="*/ 13 h 757"/>
                <a:gd name="T88" fmla="*/ 401 w 531"/>
                <a:gd name="T89" fmla="*/ 5 h 757"/>
                <a:gd name="T90" fmla="*/ 431 w 531"/>
                <a:gd name="T91" fmla="*/ 32 h 757"/>
                <a:gd name="T92" fmla="*/ 457 w 531"/>
                <a:gd name="T93" fmla="*/ 42 h 757"/>
                <a:gd name="T94" fmla="*/ 513 w 531"/>
                <a:gd name="T95" fmla="*/ 111 h 757"/>
                <a:gd name="T96" fmla="*/ 528 w 531"/>
                <a:gd name="T97" fmla="*/ 15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724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725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726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44 h 74"/>
                <a:gd name="T2" fmla="*/ 20 w 113"/>
                <a:gd name="T3" fmla="*/ 74 h 74"/>
                <a:gd name="T4" fmla="*/ 37 w 113"/>
                <a:gd name="T5" fmla="*/ 69 h 74"/>
                <a:gd name="T6" fmla="*/ 51 w 113"/>
                <a:gd name="T7" fmla="*/ 65 h 74"/>
                <a:gd name="T8" fmla="*/ 64 w 113"/>
                <a:gd name="T9" fmla="*/ 59 h 74"/>
                <a:gd name="T10" fmla="*/ 74 w 113"/>
                <a:gd name="T11" fmla="*/ 53 h 74"/>
                <a:gd name="T12" fmla="*/ 78 w 113"/>
                <a:gd name="T13" fmla="*/ 49 h 74"/>
                <a:gd name="T14" fmla="*/ 83 w 113"/>
                <a:gd name="T15" fmla="*/ 45 h 74"/>
                <a:gd name="T16" fmla="*/ 86 w 113"/>
                <a:gd name="T17" fmla="*/ 41 h 74"/>
                <a:gd name="T18" fmla="*/ 88 w 113"/>
                <a:gd name="T19" fmla="*/ 37 h 74"/>
                <a:gd name="T20" fmla="*/ 90 w 113"/>
                <a:gd name="T21" fmla="*/ 32 h 74"/>
                <a:gd name="T22" fmla="*/ 91 w 113"/>
                <a:gd name="T23" fmla="*/ 26 h 74"/>
                <a:gd name="T24" fmla="*/ 93 w 113"/>
                <a:gd name="T25" fmla="*/ 19 h 74"/>
                <a:gd name="T26" fmla="*/ 94 w 113"/>
                <a:gd name="T27" fmla="*/ 13 h 74"/>
                <a:gd name="T28" fmla="*/ 99 w 113"/>
                <a:gd name="T29" fmla="*/ 12 h 74"/>
                <a:gd name="T30" fmla="*/ 106 w 113"/>
                <a:gd name="T31" fmla="*/ 9 h 74"/>
                <a:gd name="T32" fmla="*/ 108 w 113"/>
                <a:gd name="T33" fmla="*/ 7 h 74"/>
                <a:gd name="T34" fmla="*/ 111 w 113"/>
                <a:gd name="T35" fmla="*/ 5 h 74"/>
                <a:gd name="T36" fmla="*/ 112 w 113"/>
                <a:gd name="T37" fmla="*/ 3 h 74"/>
                <a:gd name="T38" fmla="*/ 113 w 113"/>
                <a:gd name="T39" fmla="*/ 0 h 74"/>
                <a:gd name="T40" fmla="*/ 98 w 113"/>
                <a:gd name="T41" fmla="*/ 4 h 74"/>
                <a:gd name="T42" fmla="*/ 82 w 113"/>
                <a:gd name="T43" fmla="*/ 8 h 74"/>
                <a:gd name="T44" fmla="*/ 65 w 113"/>
                <a:gd name="T45" fmla="*/ 13 h 74"/>
                <a:gd name="T46" fmla="*/ 49 w 113"/>
                <a:gd name="T47" fmla="*/ 19 h 74"/>
                <a:gd name="T48" fmla="*/ 20 w 113"/>
                <a:gd name="T49" fmla="*/ 33 h 74"/>
                <a:gd name="T50" fmla="*/ 0 w 113"/>
                <a:gd name="T51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727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98 w 746"/>
                <a:gd name="T1" fmla="*/ 452 h 469"/>
                <a:gd name="T2" fmla="*/ 54 w 746"/>
                <a:gd name="T3" fmla="*/ 440 h 469"/>
                <a:gd name="T4" fmla="*/ 21 w 746"/>
                <a:gd name="T5" fmla="*/ 429 h 469"/>
                <a:gd name="T6" fmla="*/ 5 w 746"/>
                <a:gd name="T7" fmla="*/ 413 h 469"/>
                <a:gd name="T8" fmla="*/ 0 w 746"/>
                <a:gd name="T9" fmla="*/ 363 h 469"/>
                <a:gd name="T10" fmla="*/ 5 w 746"/>
                <a:gd name="T11" fmla="*/ 309 h 469"/>
                <a:gd name="T12" fmla="*/ 23 w 746"/>
                <a:gd name="T13" fmla="*/ 273 h 469"/>
                <a:gd name="T14" fmla="*/ 56 w 746"/>
                <a:gd name="T15" fmla="*/ 228 h 469"/>
                <a:gd name="T16" fmla="*/ 121 w 746"/>
                <a:gd name="T17" fmla="*/ 204 h 469"/>
                <a:gd name="T18" fmla="*/ 166 w 746"/>
                <a:gd name="T19" fmla="*/ 188 h 469"/>
                <a:gd name="T20" fmla="*/ 235 w 746"/>
                <a:gd name="T21" fmla="*/ 173 h 469"/>
                <a:gd name="T22" fmla="*/ 262 w 746"/>
                <a:gd name="T23" fmla="*/ 153 h 469"/>
                <a:gd name="T24" fmla="*/ 267 w 746"/>
                <a:gd name="T25" fmla="*/ 136 h 469"/>
                <a:gd name="T26" fmla="*/ 292 w 746"/>
                <a:gd name="T27" fmla="*/ 120 h 469"/>
                <a:gd name="T28" fmla="*/ 332 w 746"/>
                <a:gd name="T29" fmla="*/ 115 h 469"/>
                <a:gd name="T30" fmla="*/ 359 w 746"/>
                <a:gd name="T31" fmla="*/ 101 h 469"/>
                <a:gd name="T32" fmla="*/ 389 w 746"/>
                <a:gd name="T33" fmla="*/ 67 h 469"/>
                <a:gd name="T34" fmla="*/ 425 w 746"/>
                <a:gd name="T35" fmla="*/ 22 h 469"/>
                <a:gd name="T36" fmla="*/ 450 w 746"/>
                <a:gd name="T37" fmla="*/ 6 h 469"/>
                <a:gd name="T38" fmla="*/ 486 w 746"/>
                <a:gd name="T39" fmla="*/ 0 h 469"/>
                <a:gd name="T40" fmla="*/ 507 w 746"/>
                <a:gd name="T41" fmla="*/ 29 h 469"/>
                <a:gd name="T42" fmla="*/ 532 w 746"/>
                <a:gd name="T43" fmla="*/ 53 h 469"/>
                <a:gd name="T44" fmla="*/ 553 w 746"/>
                <a:gd name="T45" fmla="*/ 107 h 469"/>
                <a:gd name="T46" fmla="*/ 579 w 746"/>
                <a:gd name="T47" fmla="*/ 159 h 469"/>
                <a:gd name="T48" fmla="*/ 613 w 746"/>
                <a:gd name="T49" fmla="*/ 172 h 469"/>
                <a:gd name="T50" fmla="*/ 628 w 746"/>
                <a:gd name="T51" fmla="*/ 193 h 469"/>
                <a:gd name="T52" fmla="*/ 650 w 746"/>
                <a:gd name="T53" fmla="*/ 233 h 469"/>
                <a:gd name="T54" fmla="*/ 702 w 746"/>
                <a:gd name="T55" fmla="*/ 279 h 469"/>
                <a:gd name="T56" fmla="*/ 741 w 746"/>
                <a:gd name="T57" fmla="*/ 315 h 469"/>
                <a:gd name="T58" fmla="*/ 711 w 746"/>
                <a:gd name="T59" fmla="*/ 345 h 469"/>
                <a:gd name="T60" fmla="*/ 691 w 746"/>
                <a:gd name="T61" fmla="*/ 342 h 469"/>
                <a:gd name="T62" fmla="*/ 679 w 746"/>
                <a:gd name="T63" fmla="*/ 321 h 469"/>
                <a:gd name="T64" fmla="*/ 651 w 746"/>
                <a:gd name="T65" fmla="*/ 330 h 469"/>
                <a:gd name="T66" fmla="*/ 639 w 746"/>
                <a:gd name="T67" fmla="*/ 352 h 469"/>
                <a:gd name="T68" fmla="*/ 604 w 746"/>
                <a:gd name="T69" fmla="*/ 356 h 469"/>
                <a:gd name="T70" fmla="*/ 553 w 746"/>
                <a:gd name="T71" fmla="*/ 356 h 469"/>
                <a:gd name="T72" fmla="*/ 522 w 746"/>
                <a:gd name="T73" fmla="*/ 365 h 469"/>
                <a:gd name="T74" fmla="*/ 496 w 746"/>
                <a:gd name="T75" fmla="*/ 387 h 469"/>
                <a:gd name="T76" fmla="*/ 486 w 746"/>
                <a:gd name="T77" fmla="*/ 394 h 469"/>
                <a:gd name="T78" fmla="*/ 426 w 746"/>
                <a:gd name="T79" fmla="*/ 400 h 469"/>
                <a:gd name="T80" fmla="*/ 396 w 746"/>
                <a:gd name="T81" fmla="*/ 392 h 469"/>
                <a:gd name="T82" fmla="*/ 349 w 746"/>
                <a:gd name="T83" fmla="*/ 354 h 469"/>
                <a:gd name="T84" fmla="*/ 319 w 746"/>
                <a:gd name="T85" fmla="*/ 345 h 469"/>
                <a:gd name="T86" fmla="*/ 291 w 746"/>
                <a:gd name="T87" fmla="*/ 355 h 469"/>
                <a:gd name="T88" fmla="*/ 266 w 746"/>
                <a:gd name="T89" fmla="*/ 377 h 469"/>
                <a:gd name="T90" fmla="*/ 227 w 746"/>
                <a:gd name="T91" fmla="*/ 437 h 469"/>
                <a:gd name="T92" fmla="*/ 150 w 746"/>
                <a:gd name="T93" fmla="*/ 439 h 469"/>
                <a:gd name="T94" fmla="*/ 135 w 746"/>
                <a:gd name="T95" fmla="*/ 44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728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902 w 1145"/>
                <a:gd name="T1" fmla="*/ 57 h 1053"/>
                <a:gd name="T2" fmla="*/ 993 w 1145"/>
                <a:gd name="T3" fmla="*/ 66 h 1053"/>
                <a:gd name="T4" fmla="*/ 1080 w 1145"/>
                <a:gd name="T5" fmla="*/ 81 h 1053"/>
                <a:gd name="T6" fmla="*/ 1126 w 1145"/>
                <a:gd name="T7" fmla="*/ 175 h 1053"/>
                <a:gd name="T8" fmla="*/ 1133 w 1145"/>
                <a:gd name="T9" fmla="*/ 211 h 1053"/>
                <a:gd name="T10" fmla="*/ 1058 w 1145"/>
                <a:gd name="T11" fmla="*/ 272 h 1053"/>
                <a:gd name="T12" fmla="*/ 1045 w 1145"/>
                <a:gd name="T13" fmla="*/ 360 h 1053"/>
                <a:gd name="T14" fmla="*/ 1003 w 1145"/>
                <a:gd name="T15" fmla="*/ 440 h 1053"/>
                <a:gd name="T16" fmla="*/ 990 w 1145"/>
                <a:gd name="T17" fmla="*/ 476 h 1053"/>
                <a:gd name="T18" fmla="*/ 1019 w 1145"/>
                <a:gd name="T19" fmla="*/ 576 h 1053"/>
                <a:gd name="T20" fmla="*/ 1026 w 1145"/>
                <a:gd name="T21" fmla="*/ 664 h 1053"/>
                <a:gd name="T22" fmla="*/ 1047 w 1145"/>
                <a:gd name="T23" fmla="*/ 731 h 1053"/>
                <a:gd name="T24" fmla="*/ 1079 w 1145"/>
                <a:gd name="T25" fmla="*/ 765 h 1053"/>
                <a:gd name="T26" fmla="*/ 1092 w 1145"/>
                <a:gd name="T27" fmla="*/ 825 h 1053"/>
                <a:gd name="T28" fmla="*/ 1040 w 1145"/>
                <a:gd name="T29" fmla="*/ 844 h 1053"/>
                <a:gd name="T30" fmla="*/ 997 w 1145"/>
                <a:gd name="T31" fmla="*/ 856 h 1053"/>
                <a:gd name="T32" fmla="*/ 960 w 1145"/>
                <a:gd name="T33" fmla="*/ 992 h 1053"/>
                <a:gd name="T34" fmla="*/ 930 w 1145"/>
                <a:gd name="T35" fmla="*/ 1026 h 1053"/>
                <a:gd name="T36" fmla="*/ 902 w 1145"/>
                <a:gd name="T37" fmla="*/ 1031 h 1053"/>
                <a:gd name="T38" fmla="*/ 840 w 1145"/>
                <a:gd name="T39" fmla="*/ 1053 h 1053"/>
                <a:gd name="T40" fmla="*/ 782 w 1145"/>
                <a:gd name="T41" fmla="*/ 1037 h 1053"/>
                <a:gd name="T42" fmla="*/ 743 w 1145"/>
                <a:gd name="T43" fmla="*/ 1014 h 1053"/>
                <a:gd name="T44" fmla="*/ 707 w 1145"/>
                <a:gd name="T45" fmla="*/ 997 h 1053"/>
                <a:gd name="T46" fmla="*/ 674 w 1145"/>
                <a:gd name="T47" fmla="*/ 986 h 1053"/>
                <a:gd name="T48" fmla="*/ 608 w 1145"/>
                <a:gd name="T49" fmla="*/ 987 h 1053"/>
                <a:gd name="T50" fmla="*/ 594 w 1145"/>
                <a:gd name="T51" fmla="*/ 942 h 1053"/>
                <a:gd name="T52" fmla="*/ 575 w 1145"/>
                <a:gd name="T53" fmla="*/ 884 h 1053"/>
                <a:gd name="T54" fmla="*/ 590 w 1145"/>
                <a:gd name="T55" fmla="*/ 846 h 1053"/>
                <a:gd name="T56" fmla="*/ 590 w 1145"/>
                <a:gd name="T57" fmla="*/ 779 h 1053"/>
                <a:gd name="T58" fmla="*/ 454 w 1145"/>
                <a:gd name="T59" fmla="*/ 755 h 1053"/>
                <a:gd name="T60" fmla="*/ 443 w 1145"/>
                <a:gd name="T61" fmla="*/ 785 h 1053"/>
                <a:gd name="T62" fmla="*/ 396 w 1145"/>
                <a:gd name="T63" fmla="*/ 817 h 1053"/>
                <a:gd name="T64" fmla="*/ 337 w 1145"/>
                <a:gd name="T65" fmla="*/ 797 h 1053"/>
                <a:gd name="T66" fmla="*/ 297 w 1145"/>
                <a:gd name="T67" fmla="*/ 708 h 1053"/>
                <a:gd name="T68" fmla="*/ 3 w 1145"/>
                <a:gd name="T69" fmla="*/ 671 h 1053"/>
                <a:gd name="T70" fmla="*/ 45 w 1145"/>
                <a:gd name="T71" fmla="*/ 667 h 1053"/>
                <a:gd name="T72" fmla="*/ 26 w 1145"/>
                <a:gd name="T73" fmla="*/ 631 h 1053"/>
                <a:gd name="T74" fmla="*/ 75 w 1145"/>
                <a:gd name="T75" fmla="*/ 615 h 1053"/>
                <a:gd name="T76" fmla="*/ 145 w 1145"/>
                <a:gd name="T77" fmla="*/ 614 h 1053"/>
                <a:gd name="T78" fmla="*/ 183 w 1145"/>
                <a:gd name="T79" fmla="*/ 620 h 1053"/>
                <a:gd name="T80" fmla="*/ 220 w 1145"/>
                <a:gd name="T81" fmla="*/ 574 h 1053"/>
                <a:gd name="T82" fmla="*/ 260 w 1145"/>
                <a:gd name="T83" fmla="*/ 555 h 1053"/>
                <a:gd name="T84" fmla="*/ 281 w 1145"/>
                <a:gd name="T85" fmla="*/ 440 h 1053"/>
                <a:gd name="T86" fmla="*/ 346 w 1145"/>
                <a:gd name="T87" fmla="*/ 370 h 1053"/>
                <a:gd name="T88" fmla="*/ 370 w 1145"/>
                <a:gd name="T89" fmla="*/ 276 h 1053"/>
                <a:gd name="T90" fmla="*/ 372 w 1145"/>
                <a:gd name="T91" fmla="*/ 180 h 1053"/>
                <a:gd name="T92" fmla="*/ 383 w 1145"/>
                <a:gd name="T93" fmla="*/ 122 h 1053"/>
                <a:gd name="T94" fmla="*/ 440 w 1145"/>
                <a:gd name="T95" fmla="*/ 35 h 1053"/>
                <a:gd name="T96" fmla="*/ 491 w 1145"/>
                <a:gd name="T97" fmla="*/ 30 h 1053"/>
                <a:gd name="T98" fmla="*/ 558 w 1145"/>
                <a:gd name="T99" fmla="*/ 77 h 1053"/>
                <a:gd name="T100" fmla="*/ 637 w 1145"/>
                <a:gd name="T101" fmla="*/ 73 h 1053"/>
                <a:gd name="T102" fmla="*/ 670 w 1145"/>
                <a:gd name="T103" fmla="*/ 44 h 1053"/>
                <a:gd name="T104" fmla="*/ 734 w 1145"/>
                <a:gd name="T105" fmla="*/ 34 h 1053"/>
                <a:gd name="T106" fmla="*/ 795 w 1145"/>
                <a:gd name="T107" fmla="*/ 17 h 1053"/>
                <a:gd name="T108" fmla="*/ 828 w 1145"/>
                <a:gd name="T109" fmla="*/ 8 h 1053"/>
                <a:gd name="T110" fmla="*/ 859 w 1145"/>
                <a:gd name="T111" fmla="*/ 2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729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120 w 125"/>
                <a:gd name="T1" fmla="*/ 0 h 81"/>
                <a:gd name="T2" fmla="*/ 121 w 125"/>
                <a:gd name="T3" fmla="*/ 27 h 81"/>
                <a:gd name="T4" fmla="*/ 124 w 125"/>
                <a:gd name="T5" fmla="*/ 46 h 81"/>
                <a:gd name="T6" fmla="*/ 125 w 125"/>
                <a:gd name="T7" fmla="*/ 53 h 81"/>
                <a:gd name="T8" fmla="*/ 125 w 125"/>
                <a:gd name="T9" fmla="*/ 59 h 81"/>
                <a:gd name="T10" fmla="*/ 125 w 125"/>
                <a:gd name="T11" fmla="*/ 65 h 81"/>
                <a:gd name="T12" fmla="*/ 123 w 125"/>
                <a:gd name="T13" fmla="*/ 69 h 81"/>
                <a:gd name="T14" fmla="*/ 119 w 125"/>
                <a:gd name="T15" fmla="*/ 72 h 81"/>
                <a:gd name="T16" fmla="*/ 112 w 125"/>
                <a:gd name="T17" fmla="*/ 74 h 81"/>
                <a:gd name="T18" fmla="*/ 103 w 125"/>
                <a:gd name="T19" fmla="*/ 76 h 81"/>
                <a:gd name="T20" fmla="*/ 91 w 125"/>
                <a:gd name="T21" fmla="*/ 77 h 81"/>
                <a:gd name="T22" fmla="*/ 57 w 125"/>
                <a:gd name="T23" fmla="*/ 79 h 81"/>
                <a:gd name="T24" fmla="*/ 7 w 125"/>
                <a:gd name="T25" fmla="*/ 81 h 81"/>
                <a:gd name="T26" fmla="*/ 5 w 125"/>
                <a:gd name="T27" fmla="*/ 79 h 81"/>
                <a:gd name="T28" fmla="*/ 3 w 125"/>
                <a:gd name="T29" fmla="*/ 72 h 81"/>
                <a:gd name="T30" fmla="*/ 1 w 125"/>
                <a:gd name="T31" fmla="*/ 59 h 81"/>
                <a:gd name="T32" fmla="*/ 0 w 125"/>
                <a:gd name="T33" fmla="*/ 43 h 81"/>
                <a:gd name="T34" fmla="*/ 0 w 125"/>
                <a:gd name="T35" fmla="*/ 37 h 81"/>
                <a:gd name="T36" fmla="*/ 1 w 125"/>
                <a:gd name="T37" fmla="*/ 31 h 81"/>
                <a:gd name="T38" fmla="*/ 2 w 125"/>
                <a:gd name="T39" fmla="*/ 25 h 81"/>
                <a:gd name="T40" fmla="*/ 4 w 125"/>
                <a:gd name="T41" fmla="*/ 20 h 81"/>
                <a:gd name="T42" fmla="*/ 8 w 125"/>
                <a:gd name="T43" fmla="*/ 15 h 81"/>
                <a:gd name="T44" fmla="*/ 11 w 125"/>
                <a:gd name="T45" fmla="*/ 10 h 81"/>
                <a:gd name="T46" fmla="*/ 14 w 125"/>
                <a:gd name="T47" fmla="*/ 5 h 81"/>
                <a:gd name="T48" fmla="*/ 20 w 125"/>
                <a:gd name="T49" fmla="*/ 0 h 81"/>
                <a:gd name="T50" fmla="*/ 120 w 125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730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62 w 355"/>
                <a:gd name="T1" fmla="*/ 15 h 388"/>
                <a:gd name="T2" fmla="*/ 257 w 355"/>
                <a:gd name="T3" fmla="*/ 37 h 388"/>
                <a:gd name="T4" fmla="*/ 264 w 355"/>
                <a:gd name="T5" fmla="*/ 51 h 388"/>
                <a:gd name="T6" fmla="*/ 283 w 355"/>
                <a:gd name="T7" fmla="*/ 60 h 388"/>
                <a:gd name="T8" fmla="*/ 319 w 355"/>
                <a:gd name="T9" fmla="*/ 55 h 388"/>
                <a:gd name="T10" fmla="*/ 332 w 355"/>
                <a:gd name="T11" fmla="*/ 57 h 388"/>
                <a:gd name="T12" fmla="*/ 340 w 355"/>
                <a:gd name="T13" fmla="*/ 68 h 388"/>
                <a:gd name="T14" fmla="*/ 345 w 355"/>
                <a:gd name="T15" fmla="*/ 83 h 388"/>
                <a:gd name="T16" fmla="*/ 351 w 355"/>
                <a:gd name="T17" fmla="*/ 94 h 388"/>
                <a:gd name="T18" fmla="*/ 345 w 355"/>
                <a:gd name="T19" fmla="*/ 108 h 388"/>
                <a:gd name="T20" fmla="*/ 320 w 355"/>
                <a:gd name="T21" fmla="*/ 136 h 388"/>
                <a:gd name="T22" fmla="*/ 348 w 355"/>
                <a:gd name="T23" fmla="*/ 175 h 388"/>
                <a:gd name="T24" fmla="*/ 355 w 355"/>
                <a:gd name="T25" fmla="*/ 202 h 388"/>
                <a:gd name="T26" fmla="*/ 353 w 355"/>
                <a:gd name="T27" fmla="*/ 219 h 388"/>
                <a:gd name="T28" fmla="*/ 345 w 355"/>
                <a:gd name="T29" fmla="*/ 254 h 388"/>
                <a:gd name="T30" fmla="*/ 333 w 355"/>
                <a:gd name="T31" fmla="*/ 271 h 388"/>
                <a:gd name="T32" fmla="*/ 312 w 355"/>
                <a:gd name="T33" fmla="*/ 280 h 388"/>
                <a:gd name="T34" fmla="*/ 286 w 355"/>
                <a:gd name="T35" fmla="*/ 282 h 388"/>
                <a:gd name="T36" fmla="*/ 270 w 355"/>
                <a:gd name="T37" fmla="*/ 282 h 388"/>
                <a:gd name="T38" fmla="*/ 252 w 355"/>
                <a:gd name="T39" fmla="*/ 265 h 388"/>
                <a:gd name="T40" fmla="*/ 240 w 355"/>
                <a:gd name="T41" fmla="*/ 259 h 388"/>
                <a:gd name="T42" fmla="*/ 221 w 355"/>
                <a:gd name="T43" fmla="*/ 269 h 388"/>
                <a:gd name="T44" fmla="*/ 205 w 355"/>
                <a:gd name="T45" fmla="*/ 279 h 388"/>
                <a:gd name="T46" fmla="*/ 194 w 355"/>
                <a:gd name="T47" fmla="*/ 285 h 388"/>
                <a:gd name="T48" fmla="*/ 185 w 355"/>
                <a:gd name="T49" fmla="*/ 298 h 388"/>
                <a:gd name="T50" fmla="*/ 187 w 355"/>
                <a:gd name="T51" fmla="*/ 321 h 388"/>
                <a:gd name="T52" fmla="*/ 207 w 355"/>
                <a:gd name="T53" fmla="*/ 358 h 388"/>
                <a:gd name="T54" fmla="*/ 195 w 355"/>
                <a:gd name="T55" fmla="*/ 353 h 388"/>
                <a:gd name="T56" fmla="*/ 177 w 355"/>
                <a:gd name="T57" fmla="*/ 355 h 388"/>
                <a:gd name="T58" fmla="*/ 162 w 355"/>
                <a:gd name="T59" fmla="*/ 365 h 388"/>
                <a:gd name="T60" fmla="*/ 146 w 355"/>
                <a:gd name="T61" fmla="*/ 388 h 388"/>
                <a:gd name="T62" fmla="*/ 123 w 355"/>
                <a:gd name="T63" fmla="*/ 370 h 388"/>
                <a:gd name="T64" fmla="*/ 113 w 355"/>
                <a:gd name="T65" fmla="*/ 358 h 388"/>
                <a:gd name="T66" fmla="*/ 96 w 355"/>
                <a:gd name="T67" fmla="*/ 324 h 388"/>
                <a:gd name="T68" fmla="*/ 50 w 355"/>
                <a:gd name="T69" fmla="*/ 280 h 388"/>
                <a:gd name="T70" fmla="*/ 22 w 355"/>
                <a:gd name="T71" fmla="*/ 254 h 388"/>
                <a:gd name="T72" fmla="*/ 5 w 355"/>
                <a:gd name="T73" fmla="*/ 223 h 388"/>
                <a:gd name="T74" fmla="*/ 1 w 355"/>
                <a:gd name="T75" fmla="*/ 187 h 388"/>
                <a:gd name="T76" fmla="*/ 11 w 355"/>
                <a:gd name="T77" fmla="*/ 162 h 388"/>
                <a:gd name="T78" fmla="*/ 41 w 355"/>
                <a:gd name="T79" fmla="*/ 134 h 388"/>
                <a:gd name="T80" fmla="*/ 54 w 355"/>
                <a:gd name="T81" fmla="*/ 116 h 388"/>
                <a:gd name="T82" fmla="*/ 56 w 355"/>
                <a:gd name="T83" fmla="*/ 91 h 388"/>
                <a:gd name="T84" fmla="*/ 108 w 355"/>
                <a:gd name="T85" fmla="*/ 83 h 388"/>
                <a:gd name="T86" fmla="*/ 156 w 355"/>
                <a:gd name="T87" fmla="*/ 80 h 388"/>
                <a:gd name="T88" fmla="*/ 172 w 355"/>
                <a:gd name="T89" fmla="*/ 73 h 388"/>
                <a:gd name="T90" fmla="*/ 177 w 355"/>
                <a:gd name="T91" fmla="*/ 63 h 388"/>
                <a:gd name="T92" fmla="*/ 174 w 355"/>
                <a:gd name="T93" fmla="*/ 41 h 388"/>
                <a:gd name="T94" fmla="*/ 167 w 355"/>
                <a:gd name="T95" fmla="*/ 1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731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59 h 993"/>
                <a:gd name="T2" fmla="*/ 182 w 599"/>
                <a:gd name="T3" fmla="*/ 224 h 993"/>
                <a:gd name="T4" fmla="*/ 230 w 599"/>
                <a:gd name="T5" fmla="*/ 240 h 993"/>
                <a:gd name="T6" fmla="*/ 258 w 599"/>
                <a:gd name="T7" fmla="*/ 258 h 993"/>
                <a:gd name="T8" fmla="*/ 252 w 599"/>
                <a:gd name="T9" fmla="*/ 296 h 993"/>
                <a:gd name="T10" fmla="*/ 234 w 599"/>
                <a:gd name="T11" fmla="*/ 327 h 993"/>
                <a:gd name="T12" fmla="*/ 250 w 599"/>
                <a:gd name="T13" fmla="*/ 357 h 993"/>
                <a:gd name="T14" fmla="*/ 294 w 599"/>
                <a:gd name="T15" fmla="*/ 365 h 993"/>
                <a:gd name="T16" fmla="*/ 319 w 599"/>
                <a:gd name="T17" fmla="*/ 340 h 993"/>
                <a:gd name="T18" fmla="*/ 338 w 599"/>
                <a:gd name="T19" fmla="*/ 317 h 993"/>
                <a:gd name="T20" fmla="*/ 332 w 599"/>
                <a:gd name="T21" fmla="*/ 261 h 993"/>
                <a:gd name="T22" fmla="*/ 314 w 599"/>
                <a:gd name="T23" fmla="*/ 204 h 993"/>
                <a:gd name="T24" fmla="*/ 271 w 599"/>
                <a:gd name="T25" fmla="*/ 157 h 993"/>
                <a:gd name="T26" fmla="*/ 254 w 599"/>
                <a:gd name="T27" fmla="*/ 125 h 993"/>
                <a:gd name="T28" fmla="*/ 270 w 599"/>
                <a:gd name="T29" fmla="*/ 62 h 993"/>
                <a:gd name="T30" fmla="*/ 320 w 599"/>
                <a:gd name="T31" fmla="*/ 55 h 993"/>
                <a:gd name="T32" fmla="*/ 418 w 599"/>
                <a:gd name="T33" fmla="*/ 60 h 993"/>
                <a:gd name="T34" fmla="*/ 521 w 599"/>
                <a:gd name="T35" fmla="*/ 36 h 993"/>
                <a:gd name="T36" fmla="*/ 597 w 599"/>
                <a:gd name="T37" fmla="*/ 3 h 993"/>
                <a:gd name="T38" fmla="*/ 597 w 599"/>
                <a:gd name="T39" fmla="*/ 30 h 993"/>
                <a:gd name="T40" fmla="*/ 597 w 599"/>
                <a:gd name="T41" fmla="*/ 126 h 993"/>
                <a:gd name="T42" fmla="*/ 592 w 599"/>
                <a:gd name="T43" fmla="*/ 228 h 993"/>
                <a:gd name="T44" fmla="*/ 585 w 599"/>
                <a:gd name="T45" fmla="*/ 276 h 993"/>
                <a:gd name="T46" fmla="*/ 550 w 599"/>
                <a:gd name="T47" fmla="*/ 337 h 993"/>
                <a:gd name="T48" fmla="*/ 468 w 599"/>
                <a:gd name="T49" fmla="*/ 402 h 993"/>
                <a:gd name="T50" fmla="*/ 374 w 599"/>
                <a:gd name="T51" fmla="*/ 426 h 993"/>
                <a:gd name="T52" fmla="*/ 353 w 599"/>
                <a:gd name="T53" fmla="*/ 464 h 993"/>
                <a:gd name="T54" fmla="*/ 293 w 599"/>
                <a:gd name="T55" fmla="*/ 507 h 993"/>
                <a:gd name="T56" fmla="*/ 243 w 599"/>
                <a:gd name="T57" fmla="*/ 549 h 993"/>
                <a:gd name="T58" fmla="*/ 229 w 599"/>
                <a:gd name="T59" fmla="*/ 582 h 993"/>
                <a:gd name="T60" fmla="*/ 237 w 599"/>
                <a:gd name="T61" fmla="*/ 619 h 993"/>
                <a:gd name="T62" fmla="*/ 267 w 599"/>
                <a:gd name="T63" fmla="*/ 654 h 993"/>
                <a:gd name="T64" fmla="*/ 254 w 599"/>
                <a:gd name="T65" fmla="*/ 694 h 993"/>
                <a:gd name="T66" fmla="*/ 265 w 599"/>
                <a:gd name="T67" fmla="*/ 729 h 993"/>
                <a:gd name="T68" fmla="*/ 267 w 599"/>
                <a:gd name="T69" fmla="*/ 790 h 993"/>
                <a:gd name="T70" fmla="*/ 256 w 599"/>
                <a:gd name="T71" fmla="*/ 814 h 993"/>
                <a:gd name="T72" fmla="*/ 193 w 599"/>
                <a:gd name="T73" fmla="*/ 873 h 993"/>
                <a:gd name="T74" fmla="*/ 147 w 599"/>
                <a:gd name="T75" fmla="*/ 887 h 993"/>
                <a:gd name="T76" fmla="*/ 102 w 599"/>
                <a:gd name="T77" fmla="*/ 894 h 993"/>
                <a:gd name="T78" fmla="*/ 87 w 599"/>
                <a:gd name="T79" fmla="*/ 913 h 993"/>
                <a:gd name="T80" fmla="*/ 95 w 599"/>
                <a:gd name="T81" fmla="*/ 939 h 993"/>
                <a:gd name="T82" fmla="*/ 91 w 599"/>
                <a:gd name="T83" fmla="*/ 992 h 993"/>
                <a:gd name="T84" fmla="*/ 74 w 599"/>
                <a:gd name="T85" fmla="*/ 810 h 993"/>
                <a:gd name="T86" fmla="*/ 58 w 599"/>
                <a:gd name="T87" fmla="*/ 765 h 993"/>
                <a:gd name="T88" fmla="*/ 41 w 599"/>
                <a:gd name="T89" fmla="*/ 720 h 993"/>
                <a:gd name="T90" fmla="*/ 108 w 599"/>
                <a:gd name="T91" fmla="*/ 666 h 993"/>
                <a:gd name="T92" fmla="*/ 109 w 599"/>
                <a:gd name="T93" fmla="*/ 614 h 993"/>
                <a:gd name="T94" fmla="*/ 149 w 599"/>
                <a:gd name="T95" fmla="*/ 571 h 993"/>
                <a:gd name="T96" fmla="*/ 174 w 599"/>
                <a:gd name="T97" fmla="*/ 526 h 993"/>
                <a:gd name="T98" fmla="*/ 168 w 599"/>
                <a:gd name="T99" fmla="*/ 441 h 993"/>
                <a:gd name="T100" fmla="*/ 152 w 599"/>
                <a:gd name="T101" fmla="*/ 364 h 993"/>
                <a:gd name="T102" fmla="*/ 81 w 599"/>
                <a:gd name="T103" fmla="*/ 341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732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30 w 545"/>
                <a:gd name="T1" fmla="*/ 428 h 549"/>
                <a:gd name="T2" fmla="*/ 46 w 545"/>
                <a:gd name="T3" fmla="*/ 454 h 549"/>
                <a:gd name="T4" fmla="*/ 46 w 545"/>
                <a:gd name="T5" fmla="*/ 512 h 549"/>
                <a:gd name="T6" fmla="*/ 48 w 545"/>
                <a:gd name="T7" fmla="*/ 527 h 549"/>
                <a:gd name="T8" fmla="*/ 55 w 545"/>
                <a:gd name="T9" fmla="*/ 537 h 549"/>
                <a:gd name="T10" fmla="*/ 68 w 545"/>
                <a:gd name="T11" fmla="*/ 545 h 549"/>
                <a:gd name="T12" fmla="*/ 100 w 545"/>
                <a:gd name="T13" fmla="*/ 549 h 549"/>
                <a:gd name="T14" fmla="*/ 113 w 545"/>
                <a:gd name="T15" fmla="*/ 546 h 549"/>
                <a:gd name="T16" fmla="*/ 130 w 545"/>
                <a:gd name="T17" fmla="*/ 533 h 549"/>
                <a:gd name="T18" fmla="*/ 143 w 545"/>
                <a:gd name="T19" fmla="*/ 507 h 549"/>
                <a:gd name="T20" fmla="*/ 154 w 545"/>
                <a:gd name="T21" fmla="*/ 477 h 549"/>
                <a:gd name="T22" fmla="*/ 169 w 545"/>
                <a:gd name="T23" fmla="*/ 454 h 549"/>
                <a:gd name="T24" fmla="*/ 183 w 545"/>
                <a:gd name="T25" fmla="*/ 445 h 549"/>
                <a:gd name="T26" fmla="*/ 201 w 545"/>
                <a:gd name="T27" fmla="*/ 444 h 549"/>
                <a:gd name="T28" fmla="*/ 222 w 545"/>
                <a:gd name="T29" fmla="*/ 448 h 549"/>
                <a:gd name="T30" fmla="*/ 252 w 545"/>
                <a:gd name="T31" fmla="*/ 461 h 549"/>
                <a:gd name="T32" fmla="*/ 272 w 545"/>
                <a:gd name="T33" fmla="*/ 468 h 549"/>
                <a:gd name="T34" fmla="*/ 297 w 545"/>
                <a:gd name="T35" fmla="*/ 469 h 549"/>
                <a:gd name="T36" fmla="*/ 319 w 545"/>
                <a:gd name="T37" fmla="*/ 464 h 549"/>
                <a:gd name="T38" fmla="*/ 332 w 545"/>
                <a:gd name="T39" fmla="*/ 453 h 549"/>
                <a:gd name="T40" fmla="*/ 359 w 545"/>
                <a:gd name="T41" fmla="*/ 388 h 549"/>
                <a:gd name="T42" fmla="*/ 382 w 545"/>
                <a:gd name="T43" fmla="*/ 363 h 549"/>
                <a:gd name="T44" fmla="*/ 447 w 545"/>
                <a:gd name="T45" fmla="*/ 314 h 549"/>
                <a:gd name="T46" fmla="*/ 527 w 545"/>
                <a:gd name="T47" fmla="*/ 264 h 549"/>
                <a:gd name="T48" fmla="*/ 528 w 545"/>
                <a:gd name="T49" fmla="*/ 232 h 549"/>
                <a:gd name="T50" fmla="*/ 503 w 545"/>
                <a:gd name="T51" fmla="*/ 218 h 549"/>
                <a:gd name="T52" fmla="*/ 485 w 545"/>
                <a:gd name="T53" fmla="*/ 199 h 549"/>
                <a:gd name="T54" fmla="*/ 460 w 545"/>
                <a:gd name="T55" fmla="*/ 157 h 549"/>
                <a:gd name="T56" fmla="*/ 440 w 545"/>
                <a:gd name="T57" fmla="*/ 132 h 549"/>
                <a:gd name="T58" fmla="*/ 377 w 545"/>
                <a:gd name="T59" fmla="*/ 76 h 549"/>
                <a:gd name="T60" fmla="*/ 359 w 545"/>
                <a:gd name="T61" fmla="*/ 53 h 549"/>
                <a:gd name="T62" fmla="*/ 348 w 545"/>
                <a:gd name="T63" fmla="*/ 24 h 549"/>
                <a:gd name="T64" fmla="*/ 319 w 545"/>
                <a:gd name="T65" fmla="*/ 0 h 549"/>
                <a:gd name="T66" fmla="*/ 244 w 545"/>
                <a:gd name="T67" fmla="*/ 2 h 549"/>
                <a:gd name="T68" fmla="*/ 176 w 545"/>
                <a:gd name="T69" fmla="*/ 13 h 549"/>
                <a:gd name="T70" fmla="*/ 95 w 545"/>
                <a:gd name="T71" fmla="*/ 22 h 549"/>
                <a:gd name="T72" fmla="*/ 71 w 545"/>
                <a:gd name="T73" fmla="*/ 27 h 549"/>
                <a:gd name="T74" fmla="*/ 67 w 545"/>
                <a:gd name="T75" fmla="*/ 38 h 549"/>
                <a:gd name="T76" fmla="*/ 73 w 545"/>
                <a:gd name="T77" fmla="*/ 56 h 549"/>
                <a:gd name="T78" fmla="*/ 84 w 545"/>
                <a:gd name="T79" fmla="*/ 74 h 549"/>
                <a:gd name="T80" fmla="*/ 86 w 545"/>
                <a:gd name="T81" fmla="*/ 107 h 549"/>
                <a:gd name="T82" fmla="*/ 74 w 545"/>
                <a:gd name="T83" fmla="*/ 171 h 549"/>
                <a:gd name="T84" fmla="*/ 62 w 545"/>
                <a:gd name="T85" fmla="*/ 237 h 549"/>
                <a:gd name="T86" fmla="*/ 47 w 545"/>
                <a:gd name="T87" fmla="*/ 263 h 549"/>
                <a:gd name="T88" fmla="*/ 26 w 545"/>
                <a:gd name="T89" fmla="*/ 277 h 549"/>
                <a:gd name="T90" fmla="*/ 5 w 545"/>
                <a:gd name="T91" fmla="*/ 307 h 549"/>
                <a:gd name="T92" fmla="*/ 1 w 545"/>
                <a:gd name="T93" fmla="*/ 339 h 549"/>
                <a:gd name="T94" fmla="*/ 8 w 545"/>
                <a:gd name="T95" fmla="*/ 367 h 549"/>
                <a:gd name="T96" fmla="*/ 8 w 545"/>
                <a:gd name="T97" fmla="*/ 391 h 549"/>
                <a:gd name="T98" fmla="*/ 0 w 545"/>
                <a:gd name="T99" fmla="*/ 40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733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112 w 452"/>
                <a:gd name="T1" fmla="*/ 261 h 832"/>
                <a:gd name="T2" fmla="*/ 138 w 452"/>
                <a:gd name="T3" fmla="*/ 248 h 832"/>
                <a:gd name="T4" fmla="*/ 165 w 452"/>
                <a:gd name="T5" fmla="*/ 240 h 832"/>
                <a:gd name="T6" fmla="*/ 192 w 452"/>
                <a:gd name="T7" fmla="*/ 232 h 832"/>
                <a:gd name="T8" fmla="*/ 215 w 452"/>
                <a:gd name="T9" fmla="*/ 217 h 832"/>
                <a:gd name="T10" fmla="*/ 232 w 452"/>
                <a:gd name="T11" fmla="*/ 200 h 832"/>
                <a:gd name="T12" fmla="*/ 232 w 452"/>
                <a:gd name="T13" fmla="*/ 179 h 832"/>
                <a:gd name="T14" fmla="*/ 265 w 452"/>
                <a:gd name="T15" fmla="*/ 178 h 832"/>
                <a:gd name="T16" fmla="*/ 282 w 452"/>
                <a:gd name="T17" fmla="*/ 173 h 832"/>
                <a:gd name="T18" fmla="*/ 298 w 452"/>
                <a:gd name="T19" fmla="*/ 162 h 832"/>
                <a:gd name="T20" fmla="*/ 320 w 452"/>
                <a:gd name="T21" fmla="*/ 133 h 832"/>
                <a:gd name="T22" fmla="*/ 350 w 452"/>
                <a:gd name="T23" fmla="*/ 75 h 832"/>
                <a:gd name="T24" fmla="*/ 378 w 452"/>
                <a:gd name="T25" fmla="*/ 0 h 832"/>
                <a:gd name="T26" fmla="*/ 385 w 452"/>
                <a:gd name="T27" fmla="*/ 19 h 832"/>
                <a:gd name="T28" fmla="*/ 407 w 452"/>
                <a:gd name="T29" fmla="*/ 47 h 832"/>
                <a:gd name="T30" fmla="*/ 448 w 452"/>
                <a:gd name="T31" fmla="*/ 85 h 832"/>
                <a:gd name="T32" fmla="*/ 440 w 452"/>
                <a:gd name="T33" fmla="*/ 103 h 832"/>
                <a:gd name="T34" fmla="*/ 444 w 452"/>
                <a:gd name="T35" fmla="*/ 138 h 832"/>
                <a:gd name="T36" fmla="*/ 452 w 452"/>
                <a:gd name="T37" fmla="*/ 185 h 832"/>
                <a:gd name="T38" fmla="*/ 448 w 452"/>
                <a:gd name="T39" fmla="*/ 206 h 832"/>
                <a:gd name="T40" fmla="*/ 428 w 452"/>
                <a:gd name="T41" fmla="*/ 234 h 832"/>
                <a:gd name="T42" fmla="*/ 409 w 452"/>
                <a:gd name="T43" fmla="*/ 261 h 832"/>
                <a:gd name="T44" fmla="*/ 405 w 452"/>
                <a:gd name="T45" fmla="*/ 283 h 832"/>
                <a:gd name="T46" fmla="*/ 393 w 452"/>
                <a:gd name="T47" fmla="*/ 308 h 832"/>
                <a:gd name="T48" fmla="*/ 383 w 452"/>
                <a:gd name="T49" fmla="*/ 318 h 832"/>
                <a:gd name="T50" fmla="*/ 377 w 452"/>
                <a:gd name="T51" fmla="*/ 332 h 832"/>
                <a:gd name="T52" fmla="*/ 368 w 452"/>
                <a:gd name="T53" fmla="*/ 364 h 832"/>
                <a:gd name="T54" fmla="*/ 338 w 452"/>
                <a:gd name="T55" fmla="*/ 427 h 832"/>
                <a:gd name="T56" fmla="*/ 321 w 452"/>
                <a:gd name="T57" fmla="*/ 470 h 832"/>
                <a:gd name="T58" fmla="*/ 318 w 452"/>
                <a:gd name="T59" fmla="*/ 500 h 832"/>
                <a:gd name="T60" fmla="*/ 310 w 452"/>
                <a:gd name="T61" fmla="*/ 531 h 832"/>
                <a:gd name="T62" fmla="*/ 281 w 452"/>
                <a:gd name="T63" fmla="*/ 602 h 832"/>
                <a:gd name="T64" fmla="*/ 260 w 452"/>
                <a:gd name="T65" fmla="*/ 637 h 832"/>
                <a:gd name="T66" fmla="*/ 242 w 452"/>
                <a:gd name="T67" fmla="*/ 655 h 832"/>
                <a:gd name="T68" fmla="*/ 232 w 452"/>
                <a:gd name="T69" fmla="*/ 660 h 832"/>
                <a:gd name="T70" fmla="*/ 228 w 452"/>
                <a:gd name="T71" fmla="*/ 714 h 832"/>
                <a:gd name="T72" fmla="*/ 215 w 452"/>
                <a:gd name="T73" fmla="*/ 759 h 832"/>
                <a:gd name="T74" fmla="*/ 191 w 452"/>
                <a:gd name="T75" fmla="*/ 795 h 832"/>
                <a:gd name="T76" fmla="*/ 157 w 452"/>
                <a:gd name="T77" fmla="*/ 819 h 832"/>
                <a:gd name="T78" fmla="*/ 110 w 452"/>
                <a:gd name="T79" fmla="*/ 831 h 832"/>
                <a:gd name="T80" fmla="*/ 80 w 452"/>
                <a:gd name="T81" fmla="*/ 827 h 832"/>
                <a:gd name="T82" fmla="*/ 73 w 452"/>
                <a:gd name="T83" fmla="*/ 817 h 832"/>
                <a:gd name="T84" fmla="*/ 50 w 452"/>
                <a:gd name="T85" fmla="*/ 810 h 832"/>
                <a:gd name="T86" fmla="*/ 26 w 452"/>
                <a:gd name="T87" fmla="*/ 798 h 832"/>
                <a:gd name="T88" fmla="*/ 12 w 452"/>
                <a:gd name="T89" fmla="*/ 777 h 832"/>
                <a:gd name="T90" fmla="*/ 3 w 452"/>
                <a:gd name="T91" fmla="*/ 752 h 832"/>
                <a:gd name="T92" fmla="*/ 0 w 452"/>
                <a:gd name="T93" fmla="*/ 708 h 832"/>
                <a:gd name="T94" fmla="*/ 4 w 452"/>
                <a:gd name="T95" fmla="*/ 694 h 832"/>
                <a:gd name="T96" fmla="*/ 19 w 452"/>
                <a:gd name="T97" fmla="*/ 678 h 832"/>
                <a:gd name="T98" fmla="*/ 11 w 452"/>
                <a:gd name="T99" fmla="*/ 672 h 832"/>
                <a:gd name="T100" fmla="*/ 0 w 452"/>
                <a:gd name="T101" fmla="*/ 652 h 832"/>
                <a:gd name="T102" fmla="*/ 5 w 452"/>
                <a:gd name="T103" fmla="*/ 628 h 832"/>
                <a:gd name="T104" fmla="*/ 8 w 452"/>
                <a:gd name="T105" fmla="*/ 610 h 832"/>
                <a:gd name="T106" fmla="*/ 5 w 452"/>
                <a:gd name="T107" fmla="*/ 591 h 832"/>
                <a:gd name="T108" fmla="*/ 18 w 452"/>
                <a:gd name="T109" fmla="*/ 587 h 832"/>
                <a:gd name="T110" fmla="*/ 43 w 452"/>
                <a:gd name="T111" fmla="*/ 568 h 832"/>
                <a:gd name="T112" fmla="*/ 63 w 452"/>
                <a:gd name="T113" fmla="*/ 538 h 832"/>
                <a:gd name="T114" fmla="*/ 76 w 452"/>
                <a:gd name="T115" fmla="*/ 506 h 832"/>
                <a:gd name="T116" fmla="*/ 86 w 452"/>
                <a:gd name="T117" fmla="*/ 462 h 832"/>
                <a:gd name="T118" fmla="*/ 83 w 452"/>
                <a:gd name="T119" fmla="*/ 438 h 832"/>
                <a:gd name="T120" fmla="*/ 70 w 452"/>
                <a:gd name="T121" fmla="*/ 408 h 832"/>
                <a:gd name="T122" fmla="*/ 56 w 452"/>
                <a:gd name="T123" fmla="*/ 382 h 832"/>
                <a:gd name="T124" fmla="*/ 53 w 452"/>
                <a:gd name="T125" fmla="*/ 363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734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80 w 80"/>
                <a:gd name="T1" fmla="*/ 2 h 126"/>
                <a:gd name="T2" fmla="*/ 80 w 80"/>
                <a:gd name="T3" fmla="*/ 101 h 126"/>
                <a:gd name="T4" fmla="*/ 78 w 80"/>
                <a:gd name="T5" fmla="*/ 104 h 126"/>
                <a:gd name="T6" fmla="*/ 75 w 80"/>
                <a:gd name="T7" fmla="*/ 107 h 126"/>
                <a:gd name="T8" fmla="*/ 70 w 80"/>
                <a:gd name="T9" fmla="*/ 109 h 126"/>
                <a:gd name="T10" fmla="*/ 67 w 80"/>
                <a:gd name="T11" fmla="*/ 111 h 126"/>
                <a:gd name="T12" fmla="*/ 58 w 80"/>
                <a:gd name="T13" fmla="*/ 114 h 126"/>
                <a:gd name="T14" fmla="*/ 48 w 80"/>
                <a:gd name="T15" fmla="*/ 116 h 126"/>
                <a:gd name="T16" fmla="*/ 36 w 80"/>
                <a:gd name="T17" fmla="*/ 117 h 126"/>
                <a:gd name="T18" fmla="*/ 25 w 80"/>
                <a:gd name="T19" fmla="*/ 119 h 126"/>
                <a:gd name="T20" fmla="*/ 13 w 80"/>
                <a:gd name="T21" fmla="*/ 123 h 126"/>
                <a:gd name="T22" fmla="*/ 0 w 80"/>
                <a:gd name="T23" fmla="*/ 126 h 126"/>
                <a:gd name="T24" fmla="*/ 7 w 80"/>
                <a:gd name="T25" fmla="*/ 40 h 126"/>
                <a:gd name="T26" fmla="*/ 23 w 80"/>
                <a:gd name="T27" fmla="*/ 27 h 126"/>
                <a:gd name="T28" fmla="*/ 41 w 80"/>
                <a:gd name="T29" fmla="*/ 12 h 126"/>
                <a:gd name="T30" fmla="*/ 51 w 80"/>
                <a:gd name="T31" fmla="*/ 5 h 126"/>
                <a:gd name="T32" fmla="*/ 60 w 80"/>
                <a:gd name="T33" fmla="*/ 1 h 126"/>
                <a:gd name="T34" fmla="*/ 65 w 80"/>
                <a:gd name="T35" fmla="*/ 0 h 126"/>
                <a:gd name="T36" fmla="*/ 70 w 80"/>
                <a:gd name="T37" fmla="*/ 0 h 126"/>
                <a:gd name="T38" fmla="*/ 75 w 80"/>
                <a:gd name="T39" fmla="*/ 1 h 126"/>
                <a:gd name="T40" fmla="*/ 80 w 80"/>
                <a:gd name="T4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735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113 w 124"/>
                <a:gd name="T1" fmla="*/ 0 h 117"/>
                <a:gd name="T2" fmla="*/ 116 w 124"/>
                <a:gd name="T3" fmla="*/ 15 h 117"/>
                <a:gd name="T4" fmla="*/ 122 w 124"/>
                <a:gd name="T5" fmla="*/ 35 h 117"/>
                <a:gd name="T6" fmla="*/ 124 w 124"/>
                <a:gd name="T7" fmla="*/ 45 h 117"/>
                <a:gd name="T8" fmla="*/ 124 w 124"/>
                <a:gd name="T9" fmla="*/ 54 h 117"/>
                <a:gd name="T10" fmla="*/ 124 w 124"/>
                <a:gd name="T11" fmla="*/ 59 h 117"/>
                <a:gd name="T12" fmla="*/ 123 w 124"/>
                <a:gd name="T13" fmla="*/ 64 h 117"/>
                <a:gd name="T14" fmla="*/ 122 w 124"/>
                <a:gd name="T15" fmla="*/ 69 h 117"/>
                <a:gd name="T16" fmla="*/ 119 w 124"/>
                <a:gd name="T17" fmla="*/ 73 h 117"/>
                <a:gd name="T18" fmla="*/ 114 w 124"/>
                <a:gd name="T19" fmla="*/ 72 h 117"/>
                <a:gd name="T20" fmla="*/ 108 w 124"/>
                <a:gd name="T21" fmla="*/ 71 h 117"/>
                <a:gd name="T22" fmla="*/ 103 w 124"/>
                <a:gd name="T23" fmla="*/ 72 h 117"/>
                <a:gd name="T24" fmla="*/ 96 w 124"/>
                <a:gd name="T25" fmla="*/ 73 h 117"/>
                <a:gd name="T26" fmla="*/ 83 w 124"/>
                <a:gd name="T27" fmla="*/ 78 h 117"/>
                <a:gd name="T28" fmla="*/ 71 w 124"/>
                <a:gd name="T29" fmla="*/ 85 h 117"/>
                <a:gd name="T30" fmla="*/ 46 w 124"/>
                <a:gd name="T31" fmla="*/ 103 h 117"/>
                <a:gd name="T32" fmla="*/ 26 w 124"/>
                <a:gd name="T33" fmla="*/ 117 h 117"/>
                <a:gd name="T34" fmla="*/ 23 w 124"/>
                <a:gd name="T35" fmla="*/ 112 h 117"/>
                <a:gd name="T36" fmla="*/ 13 w 124"/>
                <a:gd name="T37" fmla="*/ 101 h 117"/>
                <a:gd name="T38" fmla="*/ 4 w 124"/>
                <a:gd name="T39" fmla="*/ 89 h 117"/>
                <a:gd name="T40" fmla="*/ 0 w 124"/>
                <a:gd name="T41" fmla="*/ 79 h 117"/>
                <a:gd name="T42" fmla="*/ 1 w 124"/>
                <a:gd name="T43" fmla="*/ 76 h 117"/>
                <a:gd name="T44" fmla="*/ 2 w 124"/>
                <a:gd name="T45" fmla="*/ 72 h 117"/>
                <a:gd name="T46" fmla="*/ 5 w 124"/>
                <a:gd name="T47" fmla="*/ 67 h 117"/>
                <a:gd name="T48" fmla="*/ 9 w 124"/>
                <a:gd name="T49" fmla="*/ 62 h 117"/>
                <a:gd name="T50" fmla="*/ 17 w 124"/>
                <a:gd name="T51" fmla="*/ 52 h 117"/>
                <a:gd name="T52" fmla="*/ 27 w 124"/>
                <a:gd name="T53" fmla="*/ 42 h 117"/>
                <a:gd name="T54" fmla="*/ 48 w 124"/>
                <a:gd name="T55" fmla="*/ 22 h 117"/>
                <a:gd name="T56" fmla="*/ 60 w 124"/>
                <a:gd name="T57" fmla="*/ 12 h 117"/>
                <a:gd name="T58" fmla="*/ 73 w 124"/>
                <a:gd name="T59" fmla="*/ 12 h 117"/>
                <a:gd name="T60" fmla="*/ 86 w 124"/>
                <a:gd name="T61" fmla="*/ 12 h 117"/>
                <a:gd name="T62" fmla="*/ 100 w 124"/>
                <a:gd name="T63" fmla="*/ 6 h 117"/>
                <a:gd name="T64" fmla="*/ 113 w 124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736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928 w 1156"/>
                <a:gd name="T1" fmla="*/ 191 h 900"/>
                <a:gd name="T2" fmla="*/ 859 w 1156"/>
                <a:gd name="T3" fmla="*/ 162 h 900"/>
                <a:gd name="T4" fmla="*/ 773 w 1156"/>
                <a:gd name="T5" fmla="*/ 111 h 900"/>
                <a:gd name="T6" fmla="*/ 617 w 1156"/>
                <a:gd name="T7" fmla="*/ 104 h 900"/>
                <a:gd name="T8" fmla="*/ 551 w 1156"/>
                <a:gd name="T9" fmla="*/ 154 h 900"/>
                <a:gd name="T10" fmla="*/ 504 w 1156"/>
                <a:gd name="T11" fmla="*/ 179 h 900"/>
                <a:gd name="T12" fmla="*/ 426 w 1156"/>
                <a:gd name="T13" fmla="*/ 197 h 900"/>
                <a:gd name="T14" fmla="*/ 383 w 1156"/>
                <a:gd name="T15" fmla="*/ 199 h 900"/>
                <a:gd name="T16" fmla="*/ 355 w 1156"/>
                <a:gd name="T17" fmla="*/ 173 h 900"/>
                <a:gd name="T18" fmla="*/ 260 w 1156"/>
                <a:gd name="T19" fmla="*/ 136 h 900"/>
                <a:gd name="T20" fmla="*/ 228 w 1156"/>
                <a:gd name="T21" fmla="*/ 86 h 900"/>
                <a:gd name="T22" fmla="*/ 220 w 1156"/>
                <a:gd name="T23" fmla="*/ 23 h 900"/>
                <a:gd name="T24" fmla="*/ 188 w 1156"/>
                <a:gd name="T25" fmla="*/ 1 h 900"/>
                <a:gd name="T26" fmla="*/ 155 w 1156"/>
                <a:gd name="T27" fmla="*/ 21 h 900"/>
                <a:gd name="T28" fmla="*/ 136 w 1156"/>
                <a:gd name="T29" fmla="*/ 67 h 900"/>
                <a:gd name="T30" fmla="*/ 79 w 1156"/>
                <a:gd name="T31" fmla="*/ 54 h 900"/>
                <a:gd name="T32" fmla="*/ 4 w 1156"/>
                <a:gd name="T33" fmla="*/ 16 h 900"/>
                <a:gd name="T34" fmla="*/ 5 w 1156"/>
                <a:gd name="T35" fmla="*/ 72 h 900"/>
                <a:gd name="T36" fmla="*/ 45 w 1156"/>
                <a:gd name="T37" fmla="*/ 146 h 900"/>
                <a:gd name="T38" fmla="*/ 73 w 1156"/>
                <a:gd name="T39" fmla="*/ 205 h 900"/>
                <a:gd name="T40" fmla="*/ 135 w 1156"/>
                <a:gd name="T41" fmla="*/ 284 h 900"/>
                <a:gd name="T42" fmla="*/ 122 w 1156"/>
                <a:gd name="T43" fmla="*/ 316 h 900"/>
                <a:gd name="T44" fmla="*/ 133 w 1156"/>
                <a:gd name="T45" fmla="*/ 370 h 900"/>
                <a:gd name="T46" fmla="*/ 188 w 1156"/>
                <a:gd name="T47" fmla="*/ 428 h 900"/>
                <a:gd name="T48" fmla="*/ 259 w 1156"/>
                <a:gd name="T49" fmla="*/ 456 h 900"/>
                <a:gd name="T50" fmla="*/ 259 w 1156"/>
                <a:gd name="T51" fmla="*/ 524 h 900"/>
                <a:gd name="T52" fmla="*/ 335 w 1156"/>
                <a:gd name="T53" fmla="*/ 581 h 900"/>
                <a:gd name="T54" fmla="*/ 423 w 1156"/>
                <a:gd name="T55" fmla="*/ 664 h 900"/>
                <a:gd name="T56" fmla="*/ 471 w 1156"/>
                <a:gd name="T57" fmla="*/ 720 h 900"/>
                <a:gd name="T58" fmla="*/ 504 w 1156"/>
                <a:gd name="T59" fmla="*/ 733 h 900"/>
                <a:gd name="T60" fmla="*/ 542 w 1156"/>
                <a:gd name="T61" fmla="*/ 755 h 900"/>
                <a:gd name="T62" fmla="*/ 598 w 1156"/>
                <a:gd name="T63" fmla="*/ 787 h 900"/>
                <a:gd name="T64" fmla="*/ 685 w 1156"/>
                <a:gd name="T65" fmla="*/ 795 h 900"/>
                <a:gd name="T66" fmla="*/ 732 w 1156"/>
                <a:gd name="T67" fmla="*/ 780 h 900"/>
                <a:gd name="T68" fmla="*/ 779 w 1156"/>
                <a:gd name="T69" fmla="*/ 764 h 900"/>
                <a:gd name="T70" fmla="*/ 801 w 1156"/>
                <a:gd name="T71" fmla="*/ 796 h 900"/>
                <a:gd name="T72" fmla="*/ 813 w 1156"/>
                <a:gd name="T73" fmla="*/ 857 h 900"/>
                <a:gd name="T74" fmla="*/ 874 w 1156"/>
                <a:gd name="T75" fmla="*/ 874 h 900"/>
                <a:gd name="T76" fmla="*/ 1011 w 1156"/>
                <a:gd name="T77" fmla="*/ 892 h 900"/>
                <a:gd name="T78" fmla="*/ 1091 w 1156"/>
                <a:gd name="T79" fmla="*/ 879 h 900"/>
                <a:gd name="T80" fmla="*/ 1099 w 1156"/>
                <a:gd name="T81" fmla="*/ 831 h 900"/>
                <a:gd name="T82" fmla="*/ 1156 w 1156"/>
                <a:gd name="T83" fmla="*/ 770 h 900"/>
                <a:gd name="T84" fmla="*/ 1132 w 1156"/>
                <a:gd name="T85" fmla="*/ 750 h 900"/>
                <a:gd name="T86" fmla="*/ 1096 w 1156"/>
                <a:gd name="T87" fmla="*/ 708 h 900"/>
                <a:gd name="T88" fmla="*/ 1031 w 1156"/>
                <a:gd name="T89" fmla="*/ 643 h 900"/>
                <a:gd name="T90" fmla="*/ 1018 w 1156"/>
                <a:gd name="T91" fmla="*/ 603 h 900"/>
                <a:gd name="T92" fmla="*/ 1044 w 1156"/>
                <a:gd name="T93" fmla="*/ 559 h 900"/>
                <a:gd name="T94" fmla="*/ 1048 w 1156"/>
                <a:gd name="T95" fmla="*/ 526 h 900"/>
                <a:gd name="T96" fmla="*/ 1030 w 1156"/>
                <a:gd name="T97" fmla="*/ 512 h 900"/>
                <a:gd name="T98" fmla="*/ 983 w 1156"/>
                <a:gd name="T99" fmla="*/ 507 h 900"/>
                <a:gd name="T100" fmla="*/ 954 w 1156"/>
                <a:gd name="T101" fmla="*/ 453 h 900"/>
                <a:gd name="T102" fmla="*/ 937 w 1156"/>
                <a:gd name="T103" fmla="*/ 373 h 900"/>
                <a:gd name="T104" fmla="*/ 924 w 1156"/>
                <a:gd name="T105" fmla="*/ 357 h 900"/>
                <a:gd name="T106" fmla="*/ 940 w 1156"/>
                <a:gd name="T107" fmla="*/ 334 h 900"/>
                <a:gd name="T108" fmla="*/ 960 w 1156"/>
                <a:gd name="T109" fmla="*/ 29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737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6 w 571"/>
                <a:gd name="T1" fmla="*/ 190 h 443"/>
                <a:gd name="T2" fmla="*/ 37 w 571"/>
                <a:gd name="T3" fmla="*/ 177 h 443"/>
                <a:gd name="T4" fmla="*/ 41 w 571"/>
                <a:gd name="T5" fmla="*/ 164 h 443"/>
                <a:gd name="T6" fmla="*/ 39 w 571"/>
                <a:gd name="T7" fmla="*/ 129 h 443"/>
                <a:gd name="T8" fmla="*/ 44 w 571"/>
                <a:gd name="T9" fmla="*/ 120 h 443"/>
                <a:gd name="T10" fmla="*/ 55 w 571"/>
                <a:gd name="T11" fmla="*/ 112 h 443"/>
                <a:gd name="T12" fmla="*/ 68 w 571"/>
                <a:gd name="T13" fmla="*/ 107 h 443"/>
                <a:gd name="T14" fmla="*/ 80 w 571"/>
                <a:gd name="T15" fmla="*/ 104 h 443"/>
                <a:gd name="T16" fmla="*/ 103 w 571"/>
                <a:gd name="T17" fmla="*/ 106 h 443"/>
                <a:gd name="T18" fmla="*/ 124 w 571"/>
                <a:gd name="T19" fmla="*/ 109 h 443"/>
                <a:gd name="T20" fmla="*/ 158 w 571"/>
                <a:gd name="T21" fmla="*/ 120 h 443"/>
                <a:gd name="T22" fmla="*/ 184 w 571"/>
                <a:gd name="T23" fmla="*/ 135 h 443"/>
                <a:gd name="T24" fmla="*/ 206 w 571"/>
                <a:gd name="T25" fmla="*/ 154 h 443"/>
                <a:gd name="T26" fmla="*/ 254 w 571"/>
                <a:gd name="T27" fmla="*/ 92 h 443"/>
                <a:gd name="T28" fmla="*/ 285 w 571"/>
                <a:gd name="T29" fmla="*/ 49 h 443"/>
                <a:gd name="T30" fmla="*/ 538 w 571"/>
                <a:gd name="T31" fmla="*/ 43 h 443"/>
                <a:gd name="T32" fmla="*/ 557 w 571"/>
                <a:gd name="T33" fmla="*/ 78 h 443"/>
                <a:gd name="T34" fmla="*/ 562 w 571"/>
                <a:gd name="T35" fmla="*/ 98 h 443"/>
                <a:gd name="T36" fmla="*/ 564 w 571"/>
                <a:gd name="T37" fmla="*/ 123 h 443"/>
                <a:gd name="T38" fmla="*/ 568 w 571"/>
                <a:gd name="T39" fmla="*/ 151 h 443"/>
                <a:gd name="T40" fmla="*/ 571 w 571"/>
                <a:gd name="T41" fmla="*/ 178 h 443"/>
                <a:gd name="T42" fmla="*/ 564 w 571"/>
                <a:gd name="T43" fmla="*/ 180 h 443"/>
                <a:gd name="T44" fmla="*/ 562 w 571"/>
                <a:gd name="T45" fmla="*/ 179 h 443"/>
                <a:gd name="T46" fmla="*/ 558 w 571"/>
                <a:gd name="T47" fmla="*/ 184 h 443"/>
                <a:gd name="T48" fmla="*/ 548 w 571"/>
                <a:gd name="T49" fmla="*/ 207 h 443"/>
                <a:gd name="T50" fmla="*/ 534 w 571"/>
                <a:gd name="T51" fmla="*/ 225 h 443"/>
                <a:gd name="T52" fmla="*/ 515 w 571"/>
                <a:gd name="T53" fmla="*/ 239 h 443"/>
                <a:gd name="T54" fmla="*/ 494 w 571"/>
                <a:gd name="T55" fmla="*/ 249 h 443"/>
                <a:gd name="T56" fmla="*/ 405 w 571"/>
                <a:gd name="T57" fmla="*/ 283 h 443"/>
                <a:gd name="T58" fmla="*/ 347 w 571"/>
                <a:gd name="T59" fmla="*/ 307 h 443"/>
                <a:gd name="T60" fmla="*/ 295 w 571"/>
                <a:gd name="T61" fmla="*/ 328 h 443"/>
                <a:gd name="T62" fmla="*/ 245 w 571"/>
                <a:gd name="T63" fmla="*/ 345 h 443"/>
                <a:gd name="T64" fmla="*/ 186 w 571"/>
                <a:gd name="T65" fmla="*/ 363 h 443"/>
                <a:gd name="T66" fmla="*/ 167 w 571"/>
                <a:gd name="T67" fmla="*/ 371 h 443"/>
                <a:gd name="T68" fmla="*/ 149 w 571"/>
                <a:gd name="T69" fmla="*/ 381 h 443"/>
                <a:gd name="T70" fmla="*/ 119 w 571"/>
                <a:gd name="T71" fmla="*/ 403 h 443"/>
                <a:gd name="T72" fmla="*/ 92 w 571"/>
                <a:gd name="T73" fmla="*/ 426 h 443"/>
                <a:gd name="T74" fmla="*/ 67 w 571"/>
                <a:gd name="T75" fmla="*/ 443 h 443"/>
                <a:gd name="T76" fmla="*/ 50 w 571"/>
                <a:gd name="T77" fmla="*/ 378 h 443"/>
                <a:gd name="T78" fmla="*/ 33 w 571"/>
                <a:gd name="T79" fmla="*/ 313 h 443"/>
                <a:gd name="T80" fmla="*/ 16 w 571"/>
                <a:gd name="T81" fmla="*/ 251 h 443"/>
                <a:gd name="T82" fmla="*/ 0 w 571"/>
                <a:gd name="T83" fmla="*/ 1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738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739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478 w 524"/>
                <a:gd name="T1" fmla="*/ 370 h 505"/>
                <a:gd name="T2" fmla="*/ 484 w 524"/>
                <a:gd name="T3" fmla="*/ 346 h 505"/>
                <a:gd name="T4" fmla="*/ 483 w 524"/>
                <a:gd name="T5" fmla="*/ 329 h 505"/>
                <a:gd name="T6" fmla="*/ 478 w 524"/>
                <a:gd name="T7" fmla="*/ 302 h 505"/>
                <a:gd name="T8" fmla="*/ 455 w 524"/>
                <a:gd name="T9" fmla="*/ 299 h 505"/>
                <a:gd name="T10" fmla="*/ 431 w 524"/>
                <a:gd name="T11" fmla="*/ 288 h 505"/>
                <a:gd name="T12" fmla="*/ 407 w 524"/>
                <a:gd name="T13" fmla="*/ 274 h 505"/>
                <a:gd name="T14" fmla="*/ 386 w 524"/>
                <a:gd name="T15" fmla="*/ 256 h 505"/>
                <a:gd name="T16" fmla="*/ 366 w 524"/>
                <a:gd name="T17" fmla="*/ 237 h 505"/>
                <a:gd name="T18" fmla="*/ 352 w 524"/>
                <a:gd name="T19" fmla="*/ 216 h 505"/>
                <a:gd name="T20" fmla="*/ 342 w 524"/>
                <a:gd name="T21" fmla="*/ 196 h 505"/>
                <a:gd name="T22" fmla="*/ 339 w 524"/>
                <a:gd name="T23" fmla="*/ 178 h 505"/>
                <a:gd name="T24" fmla="*/ 341 w 524"/>
                <a:gd name="T25" fmla="*/ 162 h 505"/>
                <a:gd name="T26" fmla="*/ 349 w 524"/>
                <a:gd name="T27" fmla="*/ 150 h 505"/>
                <a:gd name="T28" fmla="*/ 365 w 524"/>
                <a:gd name="T29" fmla="*/ 136 h 505"/>
                <a:gd name="T30" fmla="*/ 354 w 524"/>
                <a:gd name="T31" fmla="*/ 130 h 505"/>
                <a:gd name="T32" fmla="*/ 341 w 524"/>
                <a:gd name="T33" fmla="*/ 119 h 505"/>
                <a:gd name="T34" fmla="*/ 315 w 524"/>
                <a:gd name="T35" fmla="*/ 87 h 505"/>
                <a:gd name="T36" fmla="*/ 292 w 524"/>
                <a:gd name="T37" fmla="*/ 51 h 505"/>
                <a:gd name="T38" fmla="*/ 279 w 524"/>
                <a:gd name="T39" fmla="*/ 25 h 505"/>
                <a:gd name="T40" fmla="*/ 260 w 524"/>
                <a:gd name="T41" fmla="*/ 24 h 505"/>
                <a:gd name="T42" fmla="*/ 239 w 524"/>
                <a:gd name="T43" fmla="*/ 19 h 505"/>
                <a:gd name="T44" fmla="*/ 219 w 524"/>
                <a:gd name="T45" fmla="*/ 11 h 505"/>
                <a:gd name="T46" fmla="*/ 197 w 524"/>
                <a:gd name="T47" fmla="*/ 6 h 505"/>
                <a:gd name="T48" fmla="*/ 170 w 524"/>
                <a:gd name="T49" fmla="*/ 3 h 505"/>
                <a:gd name="T50" fmla="*/ 149 w 524"/>
                <a:gd name="T51" fmla="*/ 8 h 505"/>
                <a:gd name="T52" fmla="*/ 114 w 524"/>
                <a:gd name="T53" fmla="*/ 41 h 505"/>
                <a:gd name="T54" fmla="*/ 98 w 524"/>
                <a:gd name="T55" fmla="*/ 57 h 505"/>
                <a:gd name="T56" fmla="*/ 93 w 524"/>
                <a:gd name="T57" fmla="*/ 64 h 505"/>
                <a:gd name="T58" fmla="*/ 94 w 524"/>
                <a:gd name="T59" fmla="*/ 94 h 505"/>
                <a:gd name="T60" fmla="*/ 95 w 524"/>
                <a:gd name="T61" fmla="*/ 140 h 505"/>
                <a:gd name="T62" fmla="*/ 94 w 524"/>
                <a:gd name="T63" fmla="*/ 164 h 505"/>
                <a:gd name="T64" fmla="*/ 86 w 524"/>
                <a:gd name="T65" fmla="*/ 180 h 505"/>
                <a:gd name="T66" fmla="*/ 67 w 524"/>
                <a:gd name="T67" fmla="*/ 197 h 505"/>
                <a:gd name="T68" fmla="*/ 40 w 524"/>
                <a:gd name="T69" fmla="*/ 214 h 505"/>
                <a:gd name="T70" fmla="*/ 13 w 524"/>
                <a:gd name="T71" fmla="*/ 228 h 505"/>
                <a:gd name="T72" fmla="*/ 2 w 524"/>
                <a:gd name="T73" fmla="*/ 246 h 505"/>
                <a:gd name="T74" fmla="*/ 2 w 524"/>
                <a:gd name="T75" fmla="*/ 264 h 505"/>
                <a:gd name="T76" fmla="*/ 0 w 524"/>
                <a:gd name="T77" fmla="*/ 278 h 505"/>
                <a:gd name="T78" fmla="*/ 0 w 524"/>
                <a:gd name="T79" fmla="*/ 289 h 505"/>
                <a:gd name="T80" fmla="*/ 7 w 524"/>
                <a:gd name="T81" fmla="*/ 301 h 505"/>
                <a:gd name="T82" fmla="*/ 26 w 524"/>
                <a:gd name="T83" fmla="*/ 314 h 505"/>
                <a:gd name="T84" fmla="*/ 62 w 524"/>
                <a:gd name="T85" fmla="*/ 331 h 505"/>
                <a:gd name="T86" fmla="*/ 120 w 524"/>
                <a:gd name="T87" fmla="*/ 355 h 505"/>
                <a:gd name="T88" fmla="*/ 180 w 524"/>
                <a:gd name="T89" fmla="*/ 374 h 505"/>
                <a:gd name="T90" fmla="*/ 214 w 524"/>
                <a:gd name="T91" fmla="*/ 385 h 505"/>
                <a:gd name="T92" fmla="*/ 237 w 524"/>
                <a:gd name="T93" fmla="*/ 400 h 505"/>
                <a:gd name="T94" fmla="*/ 252 w 524"/>
                <a:gd name="T95" fmla="*/ 418 h 505"/>
                <a:gd name="T96" fmla="*/ 262 w 524"/>
                <a:gd name="T97" fmla="*/ 435 h 505"/>
                <a:gd name="T98" fmla="*/ 266 w 524"/>
                <a:gd name="T99" fmla="*/ 451 h 505"/>
                <a:gd name="T100" fmla="*/ 270 w 524"/>
                <a:gd name="T101" fmla="*/ 469 h 505"/>
                <a:gd name="T102" fmla="*/ 277 w 524"/>
                <a:gd name="T103" fmla="*/ 481 h 505"/>
                <a:gd name="T104" fmla="*/ 287 w 524"/>
                <a:gd name="T105" fmla="*/ 489 h 505"/>
                <a:gd name="T106" fmla="*/ 307 w 524"/>
                <a:gd name="T107" fmla="*/ 497 h 505"/>
                <a:gd name="T108" fmla="*/ 328 w 524"/>
                <a:gd name="T109" fmla="*/ 503 h 505"/>
                <a:gd name="T110" fmla="*/ 335 w 524"/>
                <a:gd name="T111" fmla="*/ 500 h 505"/>
                <a:gd name="T112" fmla="*/ 346 w 524"/>
                <a:gd name="T113" fmla="*/ 499 h 505"/>
                <a:gd name="T114" fmla="*/ 366 w 524"/>
                <a:gd name="T115" fmla="*/ 503 h 505"/>
                <a:gd name="T116" fmla="*/ 383 w 524"/>
                <a:gd name="T117" fmla="*/ 505 h 505"/>
                <a:gd name="T118" fmla="*/ 437 w 524"/>
                <a:gd name="T119" fmla="*/ 505 h 505"/>
                <a:gd name="T120" fmla="*/ 465 w 524"/>
                <a:gd name="T121" fmla="*/ 449 h 505"/>
                <a:gd name="T122" fmla="*/ 492 w 524"/>
                <a:gd name="T123" fmla="*/ 43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740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62 w 764"/>
                <a:gd name="T1" fmla="*/ 196 h 555"/>
                <a:gd name="T2" fmla="*/ 93 w 764"/>
                <a:gd name="T3" fmla="*/ 190 h 555"/>
                <a:gd name="T4" fmla="*/ 128 w 764"/>
                <a:gd name="T5" fmla="*/ 182 h 555"/>
                <a:gd name="T6" fmla="*/ 175 w 764"/>
                <a:gd name="T7" fmla="*/ 151 h 555"/>
                <a:gd name="T8" fmla="*/ 194 w 764"/>
                <a:gd name="T9" fmla="*/ 126 h 555"/>
                <a:gd name="T10" fmla="*/ 199 w 764"/>
                <a:gd name="T11" fmla="*/ 88 h 555"/>
                <a:gd name="T12" fmla="*/ 208 w 764"/>
                <a:gd name="T13" fmla="*/ 69 h 555"/>
                <a:gd name="T14" fmla="*/ 240 w 764"/>
                <a:gd name="T15" fmla="*/ 60 h 555"/>
                <a:gd name="T16" fmla="*/ 294 w 764"/>
                <a:gd name="T17" fmla="*/ 62 h 555"/>
                <a:gd name="T18" fmla="*/ 329 w 764"/>
                <a:gd name="T19" fmla="*/ 71 h 555"/>
                <a:gd name="T20" fmla="*/ 362 w 764"/>
                <a:gd name="T21" fmla="*/ 90 h 555"/>
                <a:gd name="T22" fmla="*/ 386 w 764"/>
                <a:gd name="T23" fmla="*/ 93 h 555"/>
                <a:gd name="T24" fmla="*/ 419 w 764"/>
                <a:gd name="T25" fmla="*/ 84 h 555"/>
                <a:gd name="T26" fmla="*/ 460 w 764"/>
                <a:gd name="T27" fmla="*/ 61 h 555"/>
                <a:gd name="T28" fmla="*/ 479 w 764"/>
                <a:gd name="T29" fmla="*/ 33 h 555"/>
                <a:gd name="T30" fmla="*/ 508 w 764"/>
                <a:gd name="T31" fmla="*/ 4 h 555"/>
                <a:gd name="T32" fmla="*/ 530 w 764"/>
                <a:gd name="T33" fmla="*/ 19 h 555"/>
                <a:gd name="T34" fmla="*/ 550 w 764"/>
                <a:gd name="T35" fmla="*/ 45 h 555"/>
                <a:gd name="T36" fmla="*/ 561 w 764"/>
                <a:gd name="T37" fmla="*/ 87 h 555"/>
                <a:gd name="T38" fmla="*/ 570 w 764"/>
                <a:gd name="T39" fmla="*/ 101 h 555"/>
                <a:gd name="T40" fmla="*/ 589 w 764"/>
                <a:gd name="T41" fmla="*/ 104 h 555"/>
                <a:gd name="T42" fmla="*/ 622 w 764"/>
                <a:gd name="T43" fmla="*/ 73 h 555"/>
                <a:gd name="T44" fmla="*/ 743 w 764"/>
                <a:gd name="T45" fmla="*/ 66 h 555"/>
                <a:gd name="T46" fmla="*/ 759 w 764"/>
                <a:gd name="T47" fmla="*/ 87 h 555"/>
                <a:gd name="T48" fmla="*/ 679 w 764"/>
                <a:gd name="T49" fmla="*/ 100 h 555"/>
                <a:gd name="T50" fmla="*/ 605 w 764"/>
                <a:gd name="T51" fmla="*/ 112 h 555"/>
                <a:gd name="T52" fmla="*/ 574 w 764"/>
                <a:gd name="T53" fmla="*/ 130 h 555"/>
                <a:gd name="T54" fmla="*/ 571 w 764"/>
                <a:gd name="T55" fmla="*/ 147 h 555"/>
                <a:gd name="T56" fmla="*/ 582 w 764"/>
                <a:gd name="T57" fmla="*/ 164 h 555"/>
                <a:gd name="T58" fmla="*/ 601 w 764"/>
                <a:gd name="T59" fmla="*/ 180 h 555"/>
                <a:gd name="T60" fmla="*/ 604 w 764"/>
                <a:gd name="T61" fmla="*/ 195 h 555"/>
                <a:gd name="T62" fmla="*/ 594 w 764"/>
                <a:gd name="T63" fmla="*/ 213 h 555"/>
                <a:gd name="T64" fmla="*/ 574 w 764"/>
                <a:gd name="T65" fmla="*/ 237 h 555"/>
                <a:gd name="T66" fmla="*/ 565 w 764"/>
                <a:gd name="T67" fmla="*/ 255 h 555"/>
                <a:gd name="T68" fmla="*/ 542 w 764"/>
                <a:gd name="T69" fmla="*/ 269 h 555"/>
                <a:gd name="T70" fmla="*/ 519 w 764"/>
                <a:gd name="T71" fmla="*/ 310 h 555"/>
                <a:gd name="T72" fmla="*/ 508 w 764"/>
                <a:gd name="T73" fmla="*/ 363 h 555"/>
                <a:gd name="T74" fmla="*/ 497 w 764"/>
                <a:gd name="T75" fmla="*/ 425 h 555"/>
                <a:gd name="T76" fmla="*/ 477 w 764"/>
                <a:gd name="T77" fmla="*/ 412 h 555"/>
                <a:gd name="T78" fmla="*/ 460 w 764"/>
                <a:gd name="T79" fmla="*/ 407 h 555"/>
                <a:gd name="T80" fmla="*/ 439 w 764"/>
                <a:gd name="T81" fmla="*/ 418 h 555"/>
                <a:gd name="T82" fmla="*/ 411 w 764"/>
                <a:gd name="T83" fmla="*/ 440 h 555"/>
                <a:gd name="T84" fmla="*/ 393 w 764"/>
                <a:gd name="T85" fmla="*/ 444 h 555"/>
                <a:gd name="T86" fmla="*/ 375 w 764"/>
                <a:gd name="T87" fmla="*/ 463 h 555"/>
                <a:gd name="T88" fmla="*/ 365 w 764"/>
                <a:gd name="T89" fmla="*/ 511 h 555"/>
                <a:gd name="T90" fmla="*/ 350 w 764"/>
                <a:gd name="T91" fmla="*/ 525 h 555"/>
                <a:gd name="T92" fmla="*/ 270 w 764"/>
                <a:gd name="T93" fmla="*/ 546 h 555"/>
                <a:gd name="T94" fmla="*/ 194 w 764"/>
                <a:gd name="T95" fmla="*/ 554 h 555"/>
                <a:gd name="T96" fmla="*/ 113 w 764"/>
                <a:gd name="T97" fmla="*/ 542 h 555"/>
                <a:gd name="T98" fmla="*/ 95 w 764"/>
                <a:gd name="T99" fmla="*/ 518 h 555"/>
                <a:gd name="T100" fmla="*/ 115 w 764"/>
                <a:gd name="T101" fmla="*/ 488 h 555"/>
                <a:gd name="T102" fmla="*/ 125 w 764"/>
                <a:gd name="T103" fmla="*/ 462 h 555"/>
                <a:gd name="T104" fmla="*/ 123 w 764"/>
                <a:gd name="T105" fmla="*/ 442 h 555"/>
                <a:gd name="T106" fmla="*/ 111 w 764"/>
                <a:gd name="T107" fmla="*/ 433 h 555"/>
                <a:gd name="T108" fmla="*/ 69 w 764"/>
                <a:gd name="T109" fmla="*/ 431 h 555"/>
                <a:gd name="T110" fmla="*/ 52 w 764"/>
                <a:gd name="T111" fmla="*/ 421 h 555"/>
                <a:gd name="T112" fmla="*/ 34 w 764"/>
                <a:gd name="T113" fmla="*/ 384 h 555"/>
                <a:gd name="T114" fmla="*/ 19 w 764"/>
                <a:gd name="T115" fmla="*/ 309 h 555"/>
                <a:gd name="T116" fmla="*/ 10 w 764"/>
                <a:gd name="T117" fmla="*/ 291 h 555"/>
                <a:gd name="T118" fmla="*/ 0 w 764"/>
                <a:gd name="T119" fmla="*/ 280 h 555"/>
                <a:gd name="T120" fmla="*/ 2 w 764"/>
                <a:gd name="T121" fmla="*/ 268 h 555"/>
                <a:gd name="T122" fmla="*/ 22 w 764"/>
                <a:gd name="T123" fmla="*/ 248 h 555"/>
                <a:gd name="T124" fmla="*/ 34 w 764"/>
                <a:gd name="T125" fmla="*/ 22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741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779 w 831"/>
                <a:gd name="T1" fmla="*/ 82 h 812"/>
                <a:gd name="T2" fmla="*/ 707 w 831"/>
                <a:gd name="T3" fmla="*/ 29 h 812"/>
                <a:gd name="T4" fmla="*/ 562 w 831"/>
                <a:gd name="T5" fmla="*/ 10 h 812"/>
                <a:gd name="T6" fmla="*/ 499 w 831"/>
                <a:gd name="T7" fmla="*/ 29 h 812"/>
                <a:gd name="T8" fmla="*/ 486 w 831"/>
                <a:gd name="T9" fmla="*/ 49 h 812"/>
                <a:gd name="T10" fmla="*/ 497 w 831"/>
                <a:gd name="T11" fmla="*/ 71 h 812"/>
                <a:gd name="T12" fmla="*/ 517 w 831"/>
                <a:gd name="T13" fmla="*/ 90 h 812"/>
                <a:gd name="T14" fmla="*/ 516 w 831"/>
                <a:gd name="T15" fmla="*/ 111 h 812"/>
                <a:gd name="T16" fmla="*/ 491 w 831"/>
                <a:gd name="T17" fmla="*/ 140 h 812"/>
                <a:gd name="T18" fmla="*/ 480 w 831"/>
                <a:gd name="T19" fmla="*/ 162 h 812"/>
                <a:gd name="T20" fmla="*/ 450 w 831"/>
                <a:gd name="T21" fmla="*/ 184 h 812"/>
                <a:gd name="T22" fmla="*/ 427 w 831"/>
                <a:gd name="T23" fmla="*/ 243 h 812"/>
                <a:gd name="T24" fmla="*/ 420 w 831"/>
                <a:gd name="T25" fmla="*/ 332 h 812"/>
                <a:gd name="T26" fmla="*/ 392 w 831"/>
                <a:gd name="T27" fmla="*/ 319 h 812"/>
                <a:gd name="T28" fmla="*/ 370 w 831"/>
                <a:gd name="T29" fmla="*/ 315 h 812"/>
                <a:gd name="T30" fmla="*/ 338 w 831"/>
                <a:gd name="T31" fmla="*/ 339 h 812"/>
                <a:gd name="T32" fmla="*/ 313 w 831"/>
                <a:gd name="T33" fmla="*/ 351 h 812"/>
                <a:gd name="T34" fmla="*/ 290 w 831"/>
                <a:gd name="T35" fmla="*/ 370 h 812"/>
                <a:gd name="T36" fmla="*/ 280 w 831"/>
                <a:gd name="T37" fmla="*/ 424 h 812"/>
                <a:gd name="T38" fmla="*/ 235 w 831"/>
                <a:gd name="T39" fmla="*/ 442 h 812"/>
                <a:gd name="T40" fmla="*/ 127 w 831"/>
                <a:gd name="T41" fmla="*/ 462 h 812"/>
                <a:gd name="T42" fmla="*/ 26 w 831"/>
                <a:gd name="T43" fmla="*/ 449 h 812"/>
                <a:gd name="T44" fmla="*/ 51 w 831"/>
                <a:gd name="T45" fmla="*/ 505 h 812"/>
                <a:gd name="T46" fmla="*/ 96 w 831"/>
                <a:gd name="T47" fmla="*/ 540 h 812"/>
                <a:gd name="T48" fmla="*/ 123 w 831"/>
                <a:gd name="T49" fmla="*/ 577 h 812"/>
                <a:gd name="T50" fmla="*/ 142 w 831"/>
                <a:gd name="T51" fmla="*/ 596 h 812"/>
                <a:gd name="T52" fmla="*/ 99 w 831"/>
                <a:gd name="T53" fmla="*/ 647 h 812"/>
                <a:gd name="T54" fmla="*/ 87 w 831"/>
                <a:gd name="T55" fmla="*/ 671 h 812"/>
                <a:gd name="T56" fmla="*/ 109 w 831"/>
                <a:gd name="T57" fmla="*/ 720 h 812"/>
                <a:gd name="T58" fmla="*/ 222 w 831"/>
                <a:gd name="T59" fmla="*/ 710 h 812"/>
                <a:gd name="T60" fmla="*/ 302 w 831"/>
                <a:gd name="T61" fmla="*/ 705 h 812"/>
                <a:gd name="T62" fmla="*/ 330 w 831"/>
                <a:gd name="T63" fmla="*/ 721 h 812"/>
                <a:gd name="T64" fmla="*/ 359 w 831"/>
                <a:gd name="T65" fmla="*/ 756 h 812"/>
                <a:gd name="T66" fmla="*/ 408 w 831"/>
                <a:gd name="T67" fmla="*/ 785 h 812"/>
                <a:gd name="T68" fmla="*/ 449 w 831"/>
                <a:gd name="T69" fmla="*/ 803 h 812"/>
                <a:gd name="T70" fmla="*/ 460 w 831"/>
                <a:gd name="T71" fmla="*/ 791 h 812"/>
                <a:gd name="T72" fmla="*/ 487 w 831"/>
                <a:gd name="T73" fmla="*/ 774 h 812"/>
                <a:gd name="T74" fmla="*/ 554 w 831"/>
                <a:gd name="T75" fmla="*/ 764 h 812"/>
                <a:gd name="T76" fmla="*/ 597 w 831"/>
                <a:gd name="T77" fmla="*/ 750 h 812"/>
                <a:gd name="T78" fmla="*/ 618 w 831"/>
                <a:gd name="T79" fmla="*/ 727 h 812"/>
                <a:gd name="T80" fmla="*/ 584 w 831"/>
                <a:gd name="T81" fmla="*/ 700 h 812"/>
                <a:gd name="T82" fmla="*/ 542 w 831"/>
                <a:gd name="T83" fmla="*/ 641 h 812"/>
                <a:gd name="T84" fmla="*/ 526 w 831"/>
                <a:gd name="T85" fmla="*/ 624 h 812"/>
                <a:gd name="T86" fmla="*/ 526 w 831"/>
                <a:gd name="T87" fmla="*/ 578 h 812"/>
                <a:gd name="T88" fmla="*/ 582 w 831"/>
                <a:gd name="T89" fmla="*/ 563 h 812"/>
                <a:gd name="T90" fmla="*/ 622 w 831"/>
                <a:gd name="T91" fmla="*/ 531 h 812"/>
                <a:gd name="T92" fmla="*/ 688 w 831"/>
                <a:gd name="T93" fmla="*/ 417 h 812"/>
                <a:gd name="T94" fmla="*/ 730 w 831"/>
                <a:gd name="T95" fmla="*/ 368 h 812"/>
                <a:gd name="T96" fmla="*/ 725 w 831"/>
                <a:gd name="T97" fmla="*/ 330 h 812"/>
                <a:gd name="T98" fmla="*/ 729 w 831"/>
                <a:gd name="T99" fmla="*/ 305 h 812"/>
                <a:gd name="T100" fmla="*/ 751 w 831"/>
                <a:gd name="T101" fmla="*/ 289 h 812"/>
                <a:gd name="T102" fmla="*/ 670 w 831"/>
                <a:gd name="T103" fmla="*/ 207 h 812"/>
                <a:gd name="T104" fmla="*/ 758 w 831"/>
                <a:gd name="T105" fmla="*/ 140 h 812"/>
                <a:gd name="T106" fmla="*/ 805 w 831"/>
                <a:gd name="T107" fmla="*/ 123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742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438 w 505"/>
                <a:gd name="T1" fmla="*/ 1067 h 1121"/>
                <a:gd name="T2" fmla="*/ 443 w 505"/>
                <a:gd name="T3" fmla="*/ 1028 h 1121"/>
                <a:gd name="T4" fmla="*/ 399 w 505"/>
                <a:gd name="T5" fmla="*/ 1022 h 1121"/>
                <a:gd name="T6" fmla="*/ 405 w 505"/>
                <a:gd name="T7" fmla="*/ 957 h 1121"/>
                <a:gd name="T8" fmla="*/ 419 w 505"/>
                <a:gd name="T9" fmla="*/ 931 h 1121"/>
                <a:gd name="T10" fmla="*/ 413 w 505"/>
                <a:gd name="T11" fmla="*/ 899 h 1121"/>
                <a:gd name="T12" fmla="*/ 398 w 505"/>
                <a:gd name="T13" fmla="*/ 893 h 1121"/>
                <a:gd name="T14" fmla="*/ 382 w 505"/>
                <a:gd name="T15" fmla="*/ 838 h 1121"/>
                <a:gd name="T16" fmla="*/ 324 w 505"/>
                <a:gd name="T17" fmla="*/ 719 h 1121"/>
                <a:gd name="T18" fmla="*/ 296 w 505"/>
                <a:gd name="T19" fmla="*/ 703 h 1121"/>
                <a:gd name="T20" fmla="*/ 282 w 505"/>
                <a:gd name="T21" fmla="*/ 718 h 1121"/>
                <a:gd name="T22" fmla="*/ 226 w 505"/>
                <a:gd name="T23" fmla="*/ 742 h 1121"/>
                <a:gd name="T24" fmla="*/ 169 w 505"/>
                <a:gd name="T25" fmla="*/ 736 h 1121"/>
                <a:gd name="T26" fmla="*/ 133 w 505"/>
                <a:gd name="T27" fmla="*/ 567 h 1121"/>
                <a:gd name="T28" fmla="*/ 101 w 505"/>
                <a:gd name="T29" fmla="*/ 520 h 1121"/>
                <a:gd name="T30" fmla="*/ 51 w 505"/>
                <a:gd name="T31" fmla="*/ 502 h 1121"/>
                <a:gd name="T32" fmla="*/ 8 w 505"/>
                <a:gd name="T33" fmla="*/ 471 h 1121"/>
                <a:gd name="T34" fmla="*/ 23 w 505"/>
                <a:gd name="T35" fmla="*/ 445 h 1121"/>
                <a:gd name="T36" fmla="*/ 58 w 505"/>
                <a:gd name="T37" fmla="*/ 361 h 1121"/>
                <a:gd name="T38" fmla="*/ 67 w 505"/>
                <a:gd name="T39" fmla="*/ 277 h 1121"/>
                <a:gd name="T40" fmla="*/ 80 w 505"/>
                <a:gd name="T41" fmla="*/ 265 h 1121"/>
                <a:gd name="T42" fmla="*/ 113 w 505"/>
                <a:gd name="T43" fmla="*/ 258 h 1121"/>
                <a:gd name="T44" fmla="*/ 134 w 505"/>
                <a:gd name="T45" fmla="*/ 222 h 1121"/>
                <a:gd name="T46" fmla="*/ 140 w 505"/>
                <a:gd name="T47" fmla="*/ 117 h 1121"/>
                <a:gd name="T48" fmla="*/ 159 w 505"/>
                <a:gd name="T49" fmla="*/ 98 h 1121"/>
                <a:gd name="T50" fmla="*/ 213 w 505"/>
                <a:gd name="T51" fmla="*/ 74 h 1121"/>
                <a:gd name="T52" fmla="*/ 234 w 505"/>
                <a:gd name="T53" fmla="*/ 21 h 1121"/>
                <a:gd name="T54" fmla="*/ 277 w 505"/>
                <a:gd name="T55" fmla="*/ 31 h 1121"/>
                <a:gd name="T56" fmla="*/ 312 w 505"/>
                <a:gd name="T57" fmla="*/ 49 h 1121"/>
                <a:gd name="T58" fmla="*/ 337 w 505"/>
                <a:gd name="T59" fmla="*/ 122 h 1121"/>
                <a:gd name="T60" fmla="*/ 335 w 505"/>
                <a:gd name="T61" fmla="*/ 167 h 1121"/>
                <a:gd name="T62" fmla="*/ 300 w 505"/>
                <a:gd name="T63" fmla="*/ 216 h 1121"/>
                <a:gd name="T64" fmla="*/ 293 w 505"/>
                <a:gd name="T65" fmla="*/ 245 h 1121"/>
                <a:gd name="T66" fmla="*/ 309 w 505"/>
                <a:gd name="T67" fmla="*/ 261 h 1121"/>
                <a:gd name="T68" fmla="*/ 346 w 505"/>
                <a:gd name="T69" fmla="*/ 270 h 1121"/>
                <a:gd name="T70" fmla="*/ 371 w 505"/>
                <a:gd name="T71" fmla="*/ 291 h 1121"/>
                <a:gd name="T72" fmla="*/ 398 w 505"/>
                <a:gd name="T73" fmla="*/ 345 h 1121"/>
                <a:gd name="T74" fmla="*/ 430 w 505"/>
                <a:gd name="T75" fmla="*/ 400 h 1121"/>
                <a:gd name="T76" fmla="*/ 464 w 505"/>
                <a:gd name="T77" fmla="*/ 418 h 1121"/>
                <a:gd name="T78" fmla="*/ 505 w 505"/>
                <a:gd name="T79" fmla="*/ 418 h 1121"/>
                <a:gd name="T80" fmla="*/ 476 w 505"/>
                <a:gd name="T81" fmla="*/ 494 h 1121"/>
                <a:gd name="T82" fmla="*/ 427 w 505"/>
                <a:gd name="T83" fmla="*/ 510 h 1121"/>
                <a:gd name="T84" fmla="*/ 383 w 505"/>
                <a:gd name="T85" fmla="*/ 528 h 1121"/>
                <a:gd name="T86" fmla="*/ 360 w 505"/>
                <a:gd name="T87" fmla="*/ 572 h 1121"/>
                <a:gd name="T88" fmla="*/ 370 w 505"/>
                <a:gd name="T89" fmla="*/ 637 h 1121"/>
                <a:gd name="T90" fmla="*/ 402 w 505"/>
                <a:gd name="T91" fmla="*/ 683 h 1121"/>
                <a:gd name="T92" fmla="*/ 430 w 505"/>
                <a:gd name="T93" fmla="*/ 735 h 1121"/>
                <a:gd name="T94" fmla="*/ 428 w 505"/>
                <a:gd name="T95" fmla="*/ 776 h 1121"/>
                <a:gd name="T96" fmla="*/ 419 w 505"/>
                <a:gd name="T97" fmla="*/ 801 h 1121"/>
                <a:gd name="T98" fmla="*/ 435 w 505"/>
                <a:gd name="T99" fmla="*/ 851 h 1121"/>
                <a:gd name="T100" fmla="*/ 483 w 505"/>
                <a:gd name="T101" fmla="*/ 965 h 1121"/>
                <a:gd name="T102" fmla="*/ 458 w 505"/>
                <a:gd name="T103" fmla="*/ 108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743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180 w 180"/>
                <a:gd name="T1" fmla="*/ 7 h 112"/>
                <a:gd name="T2" fmla="*/ 171 w 180"/>
                <a:gd name="T3" fmla="*/ 24 h 112"/>
                <a:gd name="T4" fmla="*/ 163 w 180"/>
                <a:gd name="T5" fmla="*/ 39 h 112"/>
                <a:gd name="T6" fmla="*/ 152 w 180"/>
                <a:gd name="T7" fmla="*/ 53 h 112"/>
                <a:gd name="T8" fmla="*/ 141 w 180"/>
                <a:gd name="T9" fmla="*/ 66 h 112"/>
                <a:gd name="T10" fmla="*/ 129 w 180"/>
                <a:gd name="T11" fmla="*/ 80 h 112"/>
                <a:gd name="T12" fmla="*/ 115 w 180"/>
                <a:gd name="T13" fmla="*/ 92 h 112"/>
                <a:gd name="T14" fmla="*/ 101 w 180"/>
                <a:gd name="T15" fmla="*/ 102 h 112"/>
                <a:gd name="T16" fmla="*/ 87 w 180"/>
                <a:gd name="T17" fmla="*/ 112 h 112"/>
                <a:gd name="T18" fmla="*/ 82 w 180"/>
                <a:gd name="T19" fmla="*/ 107 h 112"/>
                <a:gd name="T20" fmla="*/ 79 w 180"/>
                <a:gd name="T21" fmla="*/ 101 h 112"/>
                <a:gd name="T22" fmla="*/ 76 w 180"/>
                <a:gd name="T23" fmla="*/ 95 h 112"/>
                <a:gd name="T24" fmla="*/ 74 w 180"/>
                <a:gd name="T25" fmla="*/ 88 h 112"/>
                <a:gd name="T26" fmla="*/ 70 w 180"/>
                <a:gd name="T27" fmla="*/ 81 h 112"/>
                <a:gd name="T28" fmla="*/ 68 w 180"/>
                <a:gd name="T29" fmla="*/ 74 h 112"/>
                <a:gd name="T30" fmla="*/ 65 w 180"/>
                <a:gd name="T31" fmla="*/ 69 h 112"/>
                <a:gd name="T32" fmla="*/ 60 w 180"/>
                <a:gd name="T33" fmla="*/ 63 h 112"/>
                <a:gd name="T34" fmla="*/ 45 w 180"/>
                <a:gd name="T35" fmla="*/ 48 h 112"/>
                <a:gd name="T36" fmla="*/ 36 w 180"/>
                <a:gd name="T37" fmla="*/ 38 h 112"/>
                <a:gd name="T38" fmla="*/ 30 w 180"/>
                <a:gd name="T39" fmla="*/ 33 h 112"/>
                <a:gd name="T40" fmla="*/ 25 w 180"/>
                <a:gd name="T41" fmla="*/ 31 h 112"/>
                <a:gd name="T42" fmla="*/ 18 w 180"/>
                <a:gd name="T43" fmla="*/ 30 h 112"/>
                <a:gd name="T44" fmla="*/ 0 w 180"/>
                <a:gd name="T45" fmla="*/ 26 h 112"/>
                <a:gd name="T46" fmla="*/ 26 w 180"/>
                <a:gd name="T47" fmla="*/ 14 h 112"/>
                <a:gd name="T48" fmla="*/ 41 w 180"/>
                <a:gd name="T49" fmla="*/ 9 h 112"/>
                <a:gd name="T50" fmla="*/ 56 w 180"/>
                <a:gd name="T51" fmla="*/ 5 h 112"/>
                <a:gd name="T52" fmla="*/ 74 w 180"/>
                <a:gd name="T53" fmla="*/ 3 h 112"/>
                <a:gd name="T54" fmla="*/ 93 w 180"/>
                <a:gd name="T55" fmla="*/ 1 h 112"/>
                <a:gd name="T56" fmla="*/ 114 w 180"/>
                <a:gd name="T57" fmla="*/ 0 h 112"/>
                <a:gd name="T58" fmla="*/ 135 w 180"/>
                <a:gd name="T59" fmla="*/ 1 h 112"/>
                <a:gd name="T60" fmla="*/ 157 w 180"/>
                <a:gd name="T61" fmla="*/ 3 h 112"/>
                <a:gd name="T62" fmla="*/ 180 w 180"/>
                <a:gd name="T63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744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68 h 192"/>
                <a:gd name="T2" fmla="*/ 27 w 173"/>
                <a:gd name="T3" fmla="*/ 42 h 192"/>
                <a:gd name="T4" fmla="*/ 51 w 173"/>
                <a:gd name="T5" fmla="*/ 21 h 192"/>
                <a:gd name="T6" fmla="*/ 56 w 173"/>
                <a:gd name="T7" fmla="*/ 16 h 192"/>
                <a:gd name="T8" fmla="*/ 63 w 173"/>
                <a:gd name="T9" fmla="*/ 12 h 192"/>
                <a:gd name="T10" fmla="*/ 70 w 173"/>
                <a:gd name="T11" fmla="*/ 8 h 192"/>
                <a:gd name="T12" fmla="*/ 76 w 173"/>
                <a:gd name="T13" fmla="*/ 6 h 192"/>
                <a:gd name="T14" fmla="*/ 83 w 173"/>
                <a:gd name="T15" fmla="*/ 3 h 192"/>
                <a:gd name="T16" fmla="*/ 90 w 173"/>
                <a:gd name="T17" fmla="*/ 2 h 192"/>
                <a:gd name="T18" fmla="*/ 98 w 173"/>
                <a:gd name="T19" fmla="*/ 1 h 192"/>
                <a:gd name="T20" fmla="*/ 107 w 173"/>
                <a:gd name="T21" fmla="*/ 0 h 192"/>
                <a:gd name="T22" fmla="*/ 116 w 173"/>
                <a:gd name="T23" fmla="*/ 1 h 192"/>
                <a:gd name="T24" fmla="*/ 124 w 173"/>
                <a:gd name="T25" fmla="*/ 2 h 192"/>
                <a:gd name="T26" fmla="*/ 132 w 173"/>
                <a:gd name="T27" fmla="*/ 5 h 192"/>
                <a:gd name="T28" fmla="*/ 139 w 173"/>
                <a:gd name="T29" fmla="*/ 8 h 192"/>
                <a:gd name="T30" fmla="*/ 145 w 173"/>
                <a:gd name="T31" fmla="*/ 13 h 192"/>
                <a:gd name="T32" fmla="*/ 151 w 173"/>
                <a:gd name="T33" fmla="*/ 19 h 192"/>
                <a:gd name="T34" fmla="*/ 155 w 173"/>
                <a:gd name="T35" fmla="*/ 24 h 192"/>
                <a:gd name="T36" fmla="*/ 160 w 173"/>
                <a:gd name="T37" fmla="*/ 30 h 192"/>
                <a:gd name="T38" fmla="*/ 163 w 173"/>
                <a:gd name="T39" fmla="*/ 37 h 192"/>
                <a:gd name="T40" fmla="*/ 166 w 173"/>
                <a:gd name="T41" fmla="*/ 43 h 192"/>
                <a:gd name="T42" fmla="*/ 168 w 173"/>
                <a:gd name="T43" fmla="*/ 50 h 192"/>
                <a:gd name="T44" fmla="*/ 169 w 173"/>
                <a:gd name="T45" fmla="*/ 57 h 192"/>
                <a:gd name="T46" fmla="*/ 172 w 173"/>
                <a:gd name="T47" fmla="*/ 72 h 192"/>
                <a:gd name="T48" fmla="*/ 173 w 173"/>
                <a:gd name="T49" fmla="*/ 87 h 192"/>
                <a:gd name="T50" fmla="*/ 157 w 173"/>
                <a:gd name="T51" fmla="*/ 114 h 192"/>
                <a:gd name="T52" fmla="*/ 146 w 173"/>
                <a:gd name="T53" fmla="*/ 137 h 192"/>
                <a:gd name="T54" fmla="*/ 139 w 173"/>
                <a:gd name="T55" fmla="*/ 148 h 192"/>
                <a:gd name="T56" fmla="*/ 130 w 173"/>
                <a:gd name="T57" fmla="*/ 160 h 192"/>
                <a:gd name="T58" fmla="*/ 117 w 173"/>
                <a:gd name="T59" fmla="*/ 174 h 192"/>
                <a:gd name="T60" fmla="*/ 99 w 173"/>
                <a:gd name="T61" fmla="*/ 192 h 192"/>
                <a:gd name="T62" fmla="*/ 86 w 173"/>
                <a:gd name="T63" fmla="*/ 183 h 192"/>
                <a:gd name="T64" fmla="*/ 74 w 173"/>
                <a:gd name="T65" fmla="*/ 176 h 192"/>
                <a:gd name="T66" fmla="*/ 63 w 173"/>
                <a:gd name="T67" fmla="*/ 169 h 192"/>
                <a:gd name="T68" fmla="*/ 54 w 173"/>
                <a:gd name="T69" fmla="*/ 163 h 192"/>
                <a:gd name="T70" fmla="*/ 46 w 173"/>
                <a:gd name="T71" fmla="*/ 156 h 192"/>
                <a:gd name="T72" fmla="*/ 40 w 173"/>
                <a:gd name="T73" fmla="*/ 150 h 192"/>
                <a:gd name="T74" fmla="*/ 34 w 173"/>
                <a:gd name="T75" fmla="*/ 144 h 192"/>
                <a:gd name="T76" fmla="*/ 30 w 173"/>
                <a:gd name="T77" fmla="*/ 137 h 192"/>
                <a:gd name="T78" fmla="*/ 22 w 173"/>
                <a:gd name="T79" fmla="*/ 123 h 192"/>
                <a:gd name="T80" fmla="*/ 16 w 173"/>
                <a:gd name="T81" fmla="*/ 107 h 192"/>
                <a:gd name="T82" fmla="*/ 9 w 173"/>
                <a:gd name="T83" fmla="*/ 90 h 192"/>
                <a:gd name="T84" fmla="*/ 0 w 173"/>
                <a:gd name="T85" fmla="*/ 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745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74 w 233"/>
                <a:gd name="T1" fmla="*/ 0 h 252"/>
                <a:gd name="T2" fmla="*/ 83 w 233"/>
                <a:gd name="T3" fmla="*/ 2 h 252"/>
                <a:gd name="T4" fmla="*/ 89 w 233"/>
                <a:gd name="T5" fmla="*/ 3 h 252"/>
                <a:gd name="T6" fmla="*/ 95 w 233"/>
                <a:gd name="T7" fmla="*/ 3 h 252"/>
                <a:gd name="T8" fmla="*/ 99 w 233"/>
                <a:gd name="T9" fmla="*/ 2 h 252"/>
                <a:gd name="T10" fmla="*/ 106 w 233"/>
                <a:gd name="T11" fmla="*/ 1 h 252"/>
                <a:gd name="T12" fmla="*/ 113 w 233"/>
                <a:gd name="T13" fmla="*/ 0 h 252"/>
                <a:gd name="T14" fmla="*/ 125 w 233"/>
                <a:gd name="T15" fmla="*/ 17 h 252"/>
                <a:gd name="T16" fmla="*/ 140 w 233"/>
                <a:gd name="T17" fmla="*/ 37 h 252"/>
                <a:gd name="T18" fmla="*/ 144 w 233"/>
                <a:gd name="T19" fmla="*/ 42 h 252"/>
                <a:gd name="T20" fmla="*/ 148 w 233"/>
                <a:gd name="T21" fmla="*/ 46 h 252"/>
                <a:gd name="T22" fmla="*/ 153 w 233"/>
                <a:gd name="T23" fmla="*/ 49 h 252"/>
                <a:gd name="T24" fmla="*/ 157 w 233"/>
                <a:gd name="T25" fmla="*/ 52 h 252"/>
                <a:gd name="T26" fmla="*/ 163 w 233"/>
                <a:gd name="T27" fmla="*/ 54 h 252"/>
                <a:gd name="T28" fmla="*/ 168 w 233"/>
                <a:gd name="T29" fmla="*/ 56 h 252"/>
                <a:gd name="T30" fmla="*/ 174 w 233"/>
                <a:gd name="T31" fmla="*/ 56 h 252"/>
                <a:gd name="T32" fmla="*/ 180 w 233"/>
                <a:gd name="T33" fmla="*/ 56 h 252"/>
                <a:gd name="T34" fmla="*/ 180 w 233"/>
                <a:gd name="T35" fmla="*/ 80 h 252"/>
                <a:gd name="T36" fmla="*/ 193 w 233"/>
                <a:gd name="T37" fmla="*/ 103 h 252"/>
                <a:gd name="T38" fmla="*/ 212 w 233"/>
                <a:gd name="T39" fmla="*/ 128 h 252"/>
                <a:gd name="T40" fmla="*/ 215 w 233"/>
                <a:gd name="T41" fmla="*/ 135 h 252"/>
                <a:gd name="T42" fmla="*/ 220 w 233"/>
                <a:gd name="T43" fmla="*/ 142 h 252"/>
                <a:gd name="T44" fmla="*/ 223 w 233"/>
                <a:gd name="T45" fmla="*/ 151 h 252"/>
                <a:gd name="T46" fmla="*/ 226 w 233"/>
                <a:gd name="T47" fmla="*/ 160 h 252"/>
                <a:gd name="T48" fmla="*/ 230 w 233"/>
                <a:gd name="T49" fmla="*/ 170 h 252"/>
                <a:gd name="T50" fmla="*/ 232 w 233"/>
                <a:gd name="T51" fmla="*/ 180 h 252"/>
                <a:gd name="T52" fmla="*/ 233 w 233"/>
                <a:gd name="T53" fmla="*/ 191 h 252"/>
                <a:gd name="T54" fmla="*/ 233 w 233"/>
                <a:gd name="T55" fmla="*/ 204 h 252"/>
                <a:gd name="T56" fmla="*/ 232 w 233"/>
                <a:gd name="T57" fmla="*/ 216 h 252"/>
                <a:gd name="T58" fmla="*/ 230 w 233"/>
                <a:gd name="T59" fmla="*/ 228 h 252"/>
                <a:gd name="T60" fmla="*/ 227 w 233"/>
                <a:gd name="T61" fmla="*/ 240 h 252"/>
                <a:gd name="T62" fmla="*/ 226 w 233"/>
                <a:gd name="T63" fmla="*/ 252 h 252"/>
                <a:gd name="T64" fmla="*/ 222 w 233"/>
                <a:gd name="T65" fmla="*/ 252 h 252"/>
                <a:gd name="T66" fmla="*/ 215 w 233"/>
                <a:gd name="T67" fmla="*/ 250 h 252"/>
                <a:gd name="T68" fmla="*/ 208 w 233"/>
                <a:gd name="T69" fmla="*/ 246 h 252"/>
                <a:gd name="T70" fmla="*/ 198 w 233"/>
                <a:gd name="T71" fmla="*/ 241 h 252"/>
                <a:gd name="T72" fmla="*/ 176 w 233"/>
                <a:gd name="T73" fmla="*/ 226 h 252"/>
                <a:gd name="T74" fmla="*/ 151 w 233"/>
                <a:gd name="T75" fmla="*/ 208 h 252"/>
                <a:gd name="T76" fmla="*/ 125 w 233"/>
                <a:gd name="T77" fmla="*/ 186 h 252"/>
                <a:gd name="T78" fmla="*/ 100 w 233"/>
                <a:gd name="T79" fmla="*/ 165 h 252"/>
                <a:gd name="T80" fmla="*/ 78 w 233"/>
                <a:gd name="T81" fmla="*/ 145 h 252"/>
                <a:gd name="T82" fmla="*/ 61 w 233"/>
                <a:gd name="T83" fmla="*/ 129 h 252"/>
                <a:gd name="T84" fmla="*/ 55 w 233"/>
                <a:gd name="T85" fmla="*/ 125 h 252"/>
                <a:gd name="T86" fmla="*/ 48 w 233"/>
                <a:gd name="T87" fmla="*/ 120 h 252"/>
                <a:gd name="T88" fmla="*/ 41 w 233"/>
                <a:gd name="T89" fmla="*/ 116 h 252"/>
                <a:gd name="T90" fmla="*/ 33 w 233"/>
                <a:gd name="T91" fmla="*/ 112 h 252"/>
                <a:gd name="T92" fmla="*/ 17 w 233"/>
                <a:gd name="T93" fmla="*/ 104 h 252"/>
                <a:gd name="T94" fmla="*/ 0 w 233"/>
                <a:gd name="T95" fmla="*/ 99 h 252"/>
                <a:gd name="T96" fmla="*/ 40 w 233"/>
                <a:gd name="T97" fmla="*/ 63 h 252"/>
                <a:gd name="T98" fmla="*/ 59 w 233"/>
                <a:gd name="T99" fmla="*/ 43 h 252"/>
                <a:gd name="T100" fmla="*/ 65 w 233"/>
                <a:gd name="T101" fmla="*/ 33 h 252"/>
                <a:gd name="T102" fmla="*/ 69 w 233"/>
                <a:gd name="T103" fmla="*/ 25 h 252"/>
                <a:gd name="T104" fmla="*/ 72 w 233"/>
                <a:gd name="T105" fmla="*/ 14 h 252"/>
                <a:gd name="T106" fmla="*/ 74 w 233"/>
                <a:gd name="T10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746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13 w 246"/>
                <a:gd name="T1" fmla="*/ 376 h 380"/>
                <a:gd name="T2" fmla="*/ 14 w 246"/>
                <a:gd name="T3" fmla="*/ 367 h 380"/>
                <a:gd name="T4" fmla="*/ 15 w 246"/>
                <a:gd name="T5" fmla="*/ 359 h 380"/>
                <a:gd name="T6" fmla="*/ 18 w 246"/>
                <a:gd name="T7" fmla="*/ 351 h 380"/>
                <a:gd name="T8" fmla="*/ 20 w 246"/>
                <a:gd name="T9" fmla="*/ 344 h 380"/>
                <a:gd name="T10" fmla="*/ 25 w 246"/>
                <a:gd name="T11" fmla="*/ 333 h 380"/>
                <a:gd name="T12" fmla="*/ 26 w 246"/>
                <a:gd name="T13" fmla="*/ 327 h 380"/>
                <a:gd name="T14" fmla="*/ 25 w 246"/>
                <a:gd name="T15" fmla="*/ 321 h 380"/>
                <a:gd name="T16" fmla="*/ 23 w 246"/>
                <a:gd name="T17" fmla="*/ 314 h 380"/>
                <a:gd name="T18" fmla="*/ 19 w 246"/>
                <a:gd name="T19" fmla="*/ 305 h 380"/>
                <a:gd name="T20" fmla="*/ 13 w 246"/>
                <a:gd name="T21" fmla="*/ 295 h 380"/>
                <a:gd name="T22" fmla="*/ 9 w 246"/>
                <a:gd name="T23" fmla="*/ 285 h 380"/>
                <a:gd name="T24" fmla="*/ 4 w 246"/>
                <a:gd name="T25" fmla="*/ 275 h 380"/>
                <a:gd name="T26" fmla="*/ 1 w 246"/>
                <a:gd name="T27" fmla="*/ 267 h 380"/>
                <a:gd name="T28" fmla="*/ 0 w 246"/>
                <a:gd name="T29" fmla="*/ 259 h 380"/>
                <a:gd name="T30" fmla="*/ 1 w 246"/>
                <a:gd name="T31" fmla="*/ 251 h 380"/>
                <a:gd name="T32" fmla="*/ 2 w 246"/>
                <a:gd name="T33" fmla="*/ 243 h 380"/>
                <a:gd name="T34" fmla="*/ 3 w 246"/>
                <a:gd name="T35" fmla="*/ 236 h 380"/>
                <a:gd name="T36" fmla="*/ 6 w 246"/>
                <a:gd name="T37" fmla="*/ 230 h 380"/>
                <a:gd name="T38" fmla="*/ 11 w 246"/>
                <a:gd name="T39" fmla="*/ 218 h 380"/>
                <a:gd name="T40" fmla="*/ 19 w 246"/>
                <a:gd name="T41" fmla="*/ 207 h 380"/>
                <a:gd name="T42" fmla="*/ 26 w 246"/>
                <a:gd name="T43" fmla="*/ 197 h 380"/>
                <a:gd name="T44" fmla="*/ 34 w 246"/>
                <a:gd name="T45" fmla="*/ 185 h 380"/>
                <a:gd name="T46" fmla="*/ 41 w 246"/>
                <a:gd name="T47" fmla="*/ 173 h 380"/>
                <a:gd name="T48" fmla="*/ 47 w 246"/>
                <a:gd name="T49" fmla="*/ 160 h 380"/>
                <a:gd name="T50" fmla="*/ 26 w 246"/>
                <a:gd name="T51" fmla="*/ 73 h 380"/>
                <a:gd name="T52" fmla="*/ 26 w 246"/>
                <a:gd name="T53" fmla="*/ 50 h 380"/>
                <a:gd name="T54" fmla="*/ 24 w 246"/>
                <a:gd name="T55" fmla="*/ 33 h 380"/>
                <a:gd name="T56" fmla="*/ 24 w 246"/>
                <a:gd name="T57" fmla="*/ 25 h 380"/>
                <a:gd name="T58" fmla="*/ 24 w 246"/>
                <a:gd name="T59" fmla="*/ 16 h 380"/>
                <a:gd name="T60" fmla="*/ 25 w 246"/>
                <a:gd name="T61" fmla="*/ 8 h 380"/>
                <a:gd name="T62" fmla="*/ 26 w 246"/>
                <a:gd name="T63" fmla="*/ 0 h 380"/>
                <a:gd name="T64" fmla="*/ 180 w 246"/>
                <a:gd name="T65" fmla="*/ 0 h 380"/>
                <a:gd name="T66" fmla="*/ 220 w 246"/>
                <a:gd name="T67" fmla="*/ 129 h 380"/>
                <a:gd name="T68" fmla="*/ 220 w 246"/>
                <a:gd name="T69" fmla="*/ 210 h 380"/>
                <a:gd name="T70" fmla="*/ 220 w 246"/>
                <a:gd name="T71" fmla="*/ 220 h 380"/>
                <a:gd name="T72" fmla="*/ 221 w 246"/>
                <a:gd name="T73" fmla="*/ 230 h 380"/>
                <a:gd name="T74" fmla="*/ 223 w 246"/>
                <a:gd name="T75" fmla="*/ 240 h 380"/>
                <a:gd name="T76" fmla="*/ 225 w 246"/>
                <a:gd name="T77" fmla="*/ 250 h 380"/>
                <a:gd name="T78" fmla="*/ 228 w 246"/>
                <a:gd name="T79" fmla="*/ 259 h 380"/>
                <a:gd name="T80" fmla="*/ 234 w 246"/>
                <a:gd name="T81" fmla="*/ 268 h 380"/>
                <a:gd name="T82" fmla="*/ 239 w 246"/>
                <a:gd name="T83" fmla="*/ 278 h 380"/>
                <a:gd name="T84" fmla="*/ 246 w 246"/>
                <a:gd name="T85" fmla="*/ 289 h 380"/>
                <a:gd name="T86" fmla="*/ 224 w 246"/>
                <a:gd name="T87" fmla="*/ 295 h 380"/>
                <a:gd name="T88" fmla="*/ 202 w 246"/>
                <a:gd name="T89" fmla="*/ 302 h 380"/>
                <a:gd name="T90" fmla="*/ 181 w 246"/>
                <a:gd name="T91" fmla="*/ 310 h 380"/>
                <a:gd name="T92" fmla="*/ 160 w 246"/>
                <a:gd name="T93" fmla="*/ 319 h 380"/>
                <a:gd name="T94" fmla="*/ 141 w 246"/>
                <a:gd name="T95" fmla="*/ 328 h 380"/>
                <a:gd name="T96" fmla="*/ 120 w 246"/>
                <a:gd name="T97" fmla="*/ 338 h 380"/>
                <a:gd name="T98" fmla="*/ 100 w 246"/>
                <a:gd name="T99" fmla="*/ 347 h 380"/>
                <a:gd name="T100" fmla="*/ 80 w 246"/>
                <a:gd name="T101" fmla="*/ 358 h 380"/>
                <a:gd name="T102" fmla="*/ 75 w 246"/>
                <a:gd name="T103" fmla="*/ 363 h 380"/>
                <a:gd name="T104" fmla="*/ 69 w 246"/>
                <a:gd name="T105" fmla="*/ 367 h 380"/>
                <a:gd name="T106" fmla="*/ 62 w 246"/>
                <a:gd name="T107" fmla="*/ 372 h 380"/>
                <a:gd name="T108" fmla="*/ 54 w 246"/>
                <a:gd name="T109" fmla="*/ 376 h 380"/>
                <a:gd name="T110" fmla="*/ 46 w 246"/>
                <a:gd name="T111" fmla="*/ 379 h 380"/>
                <a:gd name="T112" fmla="*/ 36 w 246"/>
                <a:gd name="T113" fmla="*/ 380 h 380"/>
                <a:gd name="T114" fmla="*/ 31 w 246"/>
                <a:gd name="T115" fmla="*/ 380 h 380"/>
                <a:gd name="T116" fmla="*/ 25 w 246"/>
                <a:gd name="T117" fmla="*/ 379 h 380"/>
                <a:gd name="T118" fmla="*/ 20 w 246"/>
                <a:gd name="T119" fmla="*/ 378 h 380"/>
                <a:gd name="T120" fmla="*/ 13 w 246"/>
                <a:gd name="T121" fmla="*/ 37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747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7 w 193"/>
                <a:gd name="T1" fmla="*/ 20 h 38"/>
                <a:gd name="T2" fmla="*/ 38 w 193"/>
                <a:gd name="T3" fmla="*/ 11 h 38"/>
                <a:gd name="T4" fmla="*/ 67 w 193"/>
                <a:gd name="T5" fmla="*/ 5 h 38"/>
                <a:gd name="T6" fmla="*/ 80 w 193"/>
                <a:gd name="T7" fmla="*/ 3 h 38"/>
                <a:gd name="T8" fmla="*/ 94 w 193"/>
                <a:gd name="T9" fmla="*/ 2 h 38"/>
                <a:gd name="T10" fmla="*/ 110 w 193"/>
                <a:gd name="T11" fmla="*/ 1 h 38"/>
                <a:gd name="T12" fmla="*/ 126 w 193"/>
                <a:gd name="T13" fmla="*/ 0 h 38"/>
                <a:gd name="T14" fmla="*/ 138 w 193"/>
                <a:gd name="T15" fmla="*/ 1 h 38"/>
                <a:gd name="T16" fmla="*/ 149 w 193"/>
                <a:gd name="T17" fmla="*/ 1 h 38"/>
                <a:gd name="T18" fmla="*/ 160 w 193"/>
                <a:gd name="T19" fmla="*/ 2 h 38"/>
                <a:gd name="T20" fmla="*/ 169 w 193"/>
                <a:gd name="T21" fmla="*/ 4 h 38"/>
                <a:gd name="T22" fmla="*/ 178 w 193"/>
                <a:gd name="T23" fmla="*/ 6 h 38"/>
                <a:gd name="T24" fmla="*/ 184 w 193"/>
                <a:gd name="T25" fmla="*/ 11 h 38"/>
                <a:gd name="T26" fmla="*/ 187 w 193"/>
                <a:gd name="T27" fmla="*/ 13 h 38"/>
                <a:gd name="T28" fmla="*/ 189 w 193"/>
                <a:gd name="T29" fmla="*/ 18 h 38"/>
                <a:gd name="T30" fmla="*/ 191 w 193"/>
                <a:gd name="T31" fmla="*/ 21 h 38"/>
                <a:gd name="T32" fmla="*/ 193 w 193"/>
                <a:gd name="T33" fmla="*/ 26 h 38"/>
                <a:gd name="T34" fmla="*/ 183 w 193"/>
                <a:gd name="T35" fmla="*/ 27 h 38"/>
                <a:gd name="T36" fmla="*/ 173 w 193"/>
                <a:gd name="T37" fmla="*/ 28 h 38"/>
                <a:gd name="T38" fmla="*/ 165 w 193"/>
                <a:gd name="T39" fmla="*/ 28 h 38"/>
                <a:gd name="T40" fmla="*/ 156 w 193"/>
                <a:gd name="T41" fmla="*/ 28 h 38"/>
                <a:gd name="T42" fmla="*/ 138 w 193"/>
                <a:gd name="T43" fmla="*/ 27 h 38"/>
                <a:gd name="T44" fmla="*/ 120 w 193"/>
                <a:gd name="T45" fmla="*/ 26 h 38"/>
                <a:gd name="T46" fmla="*/ 103 w 193"/>
                <a:gd name="T47" fmla="*/ 26 h 38"/>
                <a:gd name="T48" fmla="*/ 89 w 193"/>
                <a:gd name="T49" fmla="*/ 28 h 38"/>
                <a:gd name="T50" fmla="*/ 76 w 193"/>
                <a:gd name="T51" fmla="*/ 30 h 38"/>
                <a:gd name="T52" fmla="*/ 63 w 193"/>
                <a:gd name="T53" fmla="*/ 32 h 38"/>
                <a:gd name="T54" fmla="*/ 49 w 193"/>
                <a:gd name="T55" fmla="*/ 34 h 38"/>
                <a:gd name="T56" fmla="*/ 35 w 193"/>
                <a:gd name="T57" fmla="*/ 36 h 38"/>
                <a:gd name="T58" fmla="*/ 19 w 193"/>
                <a:gd name="T59" fmla="*/ 37 h 38"/>
                <a:gd name="T60" fmla="*/ 0 w 193"/>
                <a:gd name="T61" fmla="*/ 38 h 38"/>
                <a:gd name="T62" fmla="*/ 0 w 193"/>
                <a:gd name="T63" fmla="*/ 33 h 38"/>
                <a:gd name="T64" fmla="*/ 1 w 193"/>
                <a:gd name="T65" fmla="*/ 29 h 38"/>
                <a:gd name="T66" fmla="*/ 3 w 193"/>
                <a:gd name="T67" fmla="*/ 24 h 38"/>
                <a:gd name="T68" fmla="*/ 7 w 193"/>
                <a:gd name="T6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748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53 w 99"/>
                <a:gd name="T1" fmla="*/ 12 h 301"/>
                <a:gd name="T2" fmla="*/ 59 w 99"/>
                <a:gd name="T3" fmla="*/ 12 h 301"/>
                <a:gd name="T4" fmla="*/ 59 w 99"/>
                <a:gd name="T5" fmla="*/ 19 h 301"/>
                <a:gd name="T6" fmla="*/ 62 w 99"/>
                <a:gd name="T7" fmla="*/ 26 h 301"/>
                <a:gd name="T8" fmla="*/ 63 w 99"/>
                <a:gd name="T9" fmla="*/ 33 h 301"/>
                <a:gd name="T10" fmla="*/ 66 w 99"/>
                <a:gd name="T11" fmla="*/ 42 h 301"/>
                <a:gd name="T12" fmla="*/ 72 w 99"/>
                <a:gd name="T13" fmla="*/ 58 h 301"/>
                <a:gd name="T14" fmla="*/ 79 w 99"/>
                <a:gd name="T15" fmla="*/ 75 h 301"/>
                <a:gd name="T16" fmla="*/ 87 w 99"/>
                <a:gd name="T17" fmla="*/ 93 h 301"/>
                <a:gd name="T18" fmla="*/ 93 w 99"/>
                <a:gd name="T19" fmla="*/ 111 h 301"/>
                <a:gd name="T20" fmla="*/ 96 w 99"/>
                <a:gd name="T21" fmla="*/ 120 h 301"/>
                <a:gd name="T22" fmla="*/ 98 w 99"/>
                <a:gd name="T23" fmla="*/ 129 h 301"/>
                <a:gd name="T24" fmla="*/ 99 w 99"/>
                <a:gd name="T25" fmla="*/ 138 h 301"/>
                <a:gd name="T26" fmla="*/ 99 w 99"/>
                <a:gd name="T27" fmla="*/ 148 h 301"/>
                <a:gd name="T28" fmla="*/ 99 w 99"/>
                <a:gd name="T29" fmla="*/ 289 h 301"/>
                <a:gd name="T30" fmla="*/ 89 w 99"/>
                <a:gd name="T31" fmla="*/ 290 h 301"/>
                <a:gd name="T32" fmla="*/ 80 w 99"/>
                <a:gd name="T33" fmla="*/ 293 h 301"/>
                <a:gd name="T34" fmla="*/ 73 w 99"/>
                <a:gd name="T35" fmla="*/ 297 h 301"/>
                <a:gd name="T36" fmla="*/ 66 w 99"/>
                <a:gd name="T37" fmla="*/ 301 h 301"/>
                <a:gd name="T38" fmla="*/ 59 w 99"/>
                <a:gd name="T39" fmla="*/ 290 h 301"/>
                <a:gd name="T40" fmla="*/ 54 w 99"/>
                <a:gd name="T41" fmla="*/ 280 h 301"/>
                <a:gd name="T42" fmla="*/ 48 w 99"/>
                <a:gd name="T43" fmla="*/ 271 h 301"/>
                <a:gd name="T44" fmla="*/ 45 w 99"/>
                <a:gd name="T45" fmla="*/ 262 h 301"/>
                <a:gd name="T46" fmla="*/ 43 w 99"/>
                <a:gd name="T47" fmla="*/ 252 h 301"/>
                <a:gd name="T48" fmla="*/ 41 w 99"/>
                <a:gd name="T49" fmla="*/ 242 h 301"/>
                <a:gd name="T50" fmla="*/ 40 w 99"/>
                <a:gd name="T51" fmla="*/ 232 h 301"/>
                <a:gd name="T52" fmla="*/ 40 w 99"/>
                <a:gd name="T53" fmla="*/ 222 h 301"/>
                <a:gd name="T54" fmla="*/ 40 w 99"/>
                <a:gd name="T55" fmla="*/ 141 h 301"/>
                <a:gd name="T56" fmla="*/ 0 w 99"/>
                <a:gd name="T57" fmla="*/ 6 h 301"/>
                <a:gd name="T58" fmla="*/ 5 w 99"/>
                <a:gd name="T59" fmla="*/ 2 h 301"/>
                <a:gd name="T60" fmla="*/ 10 w 99"/>
                <a:gd name="T61" fmla="*/ 0 h 301"/>
                <a:gd name="T62" fmla="*/ 14 w 99"/>
                <a:gd name="T63" fmla="*/ 0 h 301"/>
                <a:gd name="T64" fmla="*/ 20 w 99"/>
                <a:gd name="T65" fmla="*/ 0 h 301"/>
                <a:gd name="T66" fmla="*/ 26 w 99"/>
                <a:gd name="T67" fmla="*/ 0 h 301"/>
                <a:gd name="T68" fmla="*/ 32 w 99"/>
                <a:gd name="T69" fmla="*/ 2 h 301"/>
                <a:gd name="T70" fmla="*/ 37 w 99"/>
                <a:gd name="T71" fmla="*/ 4 h 301"/>
                <a:gd name="T72" fmla="*/ 41 w 99"/>
                <a:gd name="T73" fmla="*/ 6 h 301"/>
                <a:gd name="T74" fmla="*/ 47 w 99"/>
                <a:gd name="T75" fmla="*/ 10 h 301"/>
                <a:gd name="T76" fmla="*/ 53 w 99"/>
                <a:gd name="T77" fmla="*/ 1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749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80 h 357"/>
                <a:gd name="T2" fmla="*/ 9 w 173"/>
                <a:gd name="T3" fmla="*/ 72 h 357"/>
                <a:gd name="T4" fmla="*/ 17 w 173"/>
                <a:gd name="T5" fmla="*/ 65 h 357"/>
                <a:gd name="T6" fmla="*/ 25 w 173"/>
                <a:gd name="T7" fmla="*/ 60 h 357"/>
                <a:gd name="T8" fmla="*/ 33 w 173"/>
                <a:gd name="T9" fmla="*/ 56 h 357"/>
                <a:gd name="T10" fmla="*/ 40 w 173"/>
                <a:gd name="T11" fmla="*/ 50 h 357"/>
                <a:gd name="T12" fmla="*/ 67 w 173"/>
                <a:gd name="T13" fmla="*/ 50 h 357"/>
                <a:gd name="T14" fmla="*/ 94 w 173"/>
                <a:gd name="T15" fmla="*/ 0 h 357"/>
                <a:gd name="T16" fmla="*/ 101 w 173"/>
                <a:gd name="T17" fmla="*/ 3 h 357"/>
                <a:gd name="T18" fmla="*/ 108 w 173"/>
                <a:gd name="T19" fmla="*/ 7 h 357"/>
                <a:gd name="T20" fmla="*/ 116 w 173"/>
                <a:gd name="T21" fmla="*/ 12 h 357"/>
                <a:gd name="T22" fmla="*/ 123 w 173"/>
                <a:gd name="T23" fmla="*/ 18 h 357"/>
                <a:gd name="T24" fmla="*/ 131 w 173"/>
                <a:gd name="T25" fmla="*/ 22 h 357"/>
                <a:gd name="T26" fmla="*/ 139 w 173"/>
                <a:gd name="T27" fmla="*/ 27 h 357"/>
                <a:gd name="T28" fmla="*/ 145 w 173"/>
                <a:gd name="T29" fmla="*/ 29 h 357"/>
                <a:gd name="T30" fmla="*/ 153 w 173"/>
                <a:gd name="T31" fmla="*/ 30 h 357"/>
                <a:gd name="T32" fmla="*/ 163 w 173"/>
                <a:gd name="T33" fmla="*/ 39 h 357"/>
                <a:gd name="T34" fmla="*/ 173 w 173"/>
                <a:gd name="T35" fmla="*/ 50 h 357"/>
                <a:gd name="T36" fmla="*/ 173 w 173"/>
                <a:gd name="T37" fmla="*/ 61 h 357"/>
                <a:gd name="T38" fmla="*/ 173 w 173"/>
                <a:gd name="T39" fmla="*/ 69 h 357"/>
                <a:gd name="T40" fmla="*/ 173 w 173"/>
                <a:gd name="T41" fmla="*/ 80 h 357"/>
                <a:gd name="T42" fmla="*/ 173 w 173"/>
                <a:gd name="T43" fmla="*/ 98 h 357"/>
                <a:gd name="T44" fmla="*/ 173 w 173"/>
                <a:gd name="T45" fmla="*/ 109 h 357"/>
                <a:gd name="T46" fmla="*/ 171 w 173"/>
                <a:gd name="T47" fmla="*/ 118 h 357"/>
                <a:gd name="T48" fmla="*/ 167 w 173"/>
                <a:gd name="T49" fmla="*/ 127 h 357"/>
                <a:gd name="T50" fmla="*/ 163 w 173"/>
                <a:gd name="T51" fmla="*/ 135 h 357"/>
                <a:gd name="T52" fmla="*/ 152 w 173"/>
                <a:gd name="T53" fmla="*/ 151 h 357"/>
                <a:gd name="T54" fmla="*/ 140 w 173"/>
                <a:gd name="T55" fmla="*/ 167 h 357"/>
                <a:gd name="T56" fmla="*/ 128 w 173"/>
                <a:gd name="T57" fmla="*/ 183 h 357"/>
                <a:gd name="T58" fmla="*/ 117 w 173"/>
                <a:gd name="T59" fmla="*/ 200 h 357"/>
                <a:gd name="T60" fmla="*/ 112 w 173"/>
                <a:gd name="T61" fmla="*/ 209 h 357"/>
                <a:gd name="T62" fmla="*/ 109 w 173"/>
                <a:gd name="T63" fmla="*/ 219 h 357"/>
                <a:gd name="T64" fmla="*/ 108 w 173"/>
                <a:gd name="T65" fmla="*/ 229 h 357"/>
                <a:gd name="T66" fmla="*/ 107 w 173"/>
                <a:gd name="T67" fmla="*/ 240 h 357"/>
                <a:gd name="T68" fmla="*/ 108 w 173"/>
                <a:gd name="T69" fmla="*/ 273 h 357"/>
                <a:gd name="T70" fmla="*/ 109 w 173"/>
                <a:gd name="T71" fmla="*/ 293 h 357"/>
                <a:gd name="T72" fmla="*/ 110 w 173"/>
                <a:gd name="T73" fmla="*/ 302 h 357"/>
                <a:gd name="T74" fmla="*/ 109 w 173"/>
                <a:gd name="T75" fmla="*/ 313 h 357"/>
                <a:gd name="T76" fmla="*/ 109 w 173"/>
                <a:gd name="T77" fmla="*/ 327 h 357"/>
                <a:gd name="T78" fmla="*/ 107 w 173"/>
                <a:gd name="T79" fmla="*/ 345 h 357"/>
                <a:gd name="T80" fmla="*/ 97 w 173"/>
                <a:gd name="T81" fmla="*/ 346 h 357"/>
                <a:gd name="T82" fmla="*/ 88 w 173"/>
                <a:gd name="T83" fmla="*/ 347 h 357"/>
                <a:gd name="T84" fmla="*/ 79 w 173"/>
                <a:gd name="T85" fmla="*/ 349 h 357"/>
                <a:gd name="T86" fmla="*/ 71 w 173"/>
                <a:gd name="T87" fmla="*/ 351 h 357"/>
                <a:gd name="T88" fmla="*/ 63 w 173"/>
                <a:gd name="T89" fmla="*/ 353 h 357"/>
                <a:gd name="T90" fmla="*/ 55 w 173"/>
                <a:gd name="T91" fmla="*/ 355 h 357"/>
                <a:gd name="T92" fmla="*/ 48 w 173"/>
                <a:gd name="T93" fmla="*/ 357 h 357"/>
                <a:gd name="T94" fmla="*/ 40 w 173"/>
                <a:gd name="T95" fmla="*/ 357 h 357"/>
                <a:gd name="T96" fmla="*/ 40 w 173"/>
                <a:gd name="T97" fmla="*/ 216 h 357"/>
                <a:gd name="T98" fmla="*/ 40 w 173"/>
                <a:gd name="T99" fmla="*/ 206 h 357"/>
                <a:gd name="T100" fmla="*/ 39 w 173"/>
                <a:gd name="T101" fmla="*/ 197 h 357"/>
                <a:gd name="T102" fmla="*/ 37 w 173"/>
                <a:gd name="T103" fmla="*/ 188 h 357"/>
                <a:gd name="T104" fmla="*/ 34 w 173"/>
                <a:gd name="T105" fmla="*/ 179 h 357"/>
                <a:gd name="T106" fmla="*/ 28 w 173"/>
                <a:gd name="T107" fmla="*/ 161 h 357"/>
                <a:gd name="T108" fmla="*/ 20 w 173"/>
                <a:gd name="T109" fmla="*/ 143 h 357"/>
                <a:gd name="T110" fmla="*/ 13 w 173"/>
                <a:gd name="T111" fmla="*/ 126 h 357"/>
                <a:gd name="T112" fmla="*/ 7 w 173"/>
                <a:gd name="T113" fmla="*/ 110 h 357"/>
                <a:gd name="T114" fmla="*/ 4 w 173"/>
                <a:gd name="T115" fmla="*/ 101 h 357"/>
                <a:gd name="T116" fmla="*/ 3 w 173"/>
                <a:gd name="T117" fmla="*/ 94 h 357"/>
                <a:gd name="T118" fmla="*/ 0 w 173"/>
                <a:gd name="T119" fmla="*/ 87 h 357"/>
                <a:gd name="T120" fmla="*/ 0 w 173"/>
                <a:gd name="T121" fmla="*/ 8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750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10 w 50"/>
                <a:gd name="T1" fmla="*/ 0 h 74"/>
                <a:gd name="T2" fmla="*/ 6 w 50"/>
                <a:gd name="T3" fmla="*/ 14 h 74"/>
                <a:gd name="T4" fmla="*/ 2 w 50"/>
                <a:gd name="T5" fmla="*/ 26 h 74"/>
                <a:gd name="T6" fmla="*/ 0 w 50"/>
                <a:gd name="T7" fmla="*/ 36 h 74"/>
                <a:gd name="T8" fmla="*/ 0 w 50"/>
                <a:gd name="T9" fmla="*/ 43 h 74"/>
                <a:gd name="T10" fmla="*/ 0 w 50"/>
                <a:gd name="T11" fmla="*/ 50 h 74"/>
                <a:gd name="T12" fmla="*/ 2 w 50"/>
                <a:gd name="T13" fmla="*/ 56 h 74"/>
                <a:gd name="T14" fmla="*/ 6 w 50"/>
                <a:gd name="T15" fmla="*/ 61 h 74"/>
                <a:gd name="T16" fmla="*/ 10 w 50"/>
                <a:gd name="T17" fmla="*/ 68 h 74"/>
                <a:gd name="T18" fmla="*/ 50 w 50"/>
                <a:gd name="T19" fmla="*/ 74 h 74"/>
                <a:gd name="T20" fmla="*/ 50 w 50"/>
                <a:gd name="T21" fmla="*/ 51 h 74"/>
                <a:gd name="T22" fmla="*/ 50 w 50"/>
                <a:gd name="T23" fmla="*/ 34 h 74"/>
                <a:gd name="T24" fmla="*/ 50 w 50"/>
                <a:gd name="T25" fmla="*/ 19 h 74"/>
                <a:gd name="T26" fmla="*/ 50 w 50"/>
                <a:gd name="T27" fmla="*/ 0 h 74"/>
                <a:gd name="T28" fmla="*/ 38 w 50"/>
                <a:gd name="T29" fmla="*/ 0 h 74"/>
                <a:gd name="T30" fmla="*/ 25 w 50"/>
                <a:gd name="T31" fmla="*/ 0 h 74"/>
                <a:gd name="T32" fmla="*/ 14 w 50"/>
                <a:gd name="T33" fmla="*/ 0 h 74"/>
                <a:gd name="T34" fmla="*/ 10 w 50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751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752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40 w 266"/>
                <a:gd name="T1" fmla="*/ 9 h 326"/>
                <a:gd name="T2" fmla="*/ 240 w 266"/>
                <a:gd name="T3" fmla="*/ 28 h 326"/>
                <a:gd name="T4" fmla="*/ 249 w 266"/>
                <a:gd name="T5" fmla="*/ 42 h 326"/>
                <a:gd name="T6" fmla="*/ 245 w 266"/>
                <a:gd name="T7" fmla="*/ 55 h 326"/>
                <a:gd name="T8" fmla="*/ 225 w 266"/>
                <a:gd name="T9" fmla="*/ 50 h 326"/>
                <a:gd name="T10" fmla="*/ 210 w 266"/>
                <a:gd name="T11" fmla="*/ 51 h 326"/>
                <a:gd name="T12" fmla="*/ 195 w 266"/>
                <a:gd name="T13" fmla="*/ 65 h 326"/>
                <a:gd name="T14" fmla="*/ 193 w 266"/>
                <a:gd name="T15" fmla="*/ 78 h 326"/>
                <a:gd name="T16" fmla="*/ 198 w 266"/>
                <a:gd name="T17" fmla="*/ 89 h 326"/>
                <a:gd name="T18" fmla="*/ 215 w 266"/>
                <a:gd name="T19" fmla="*/ 110 h 326"/>
                <a:gd name="T20" fmla="*/ 224 w 266"/>
                <a:gd name="T21" fmla="*/ 122 h 326"/>
                <a:gd name="T22" fmla="*/ 225 w 266"/>
                <a:gd name="T23" fmla="*/ 133 h 326"/>
                <a:gd name="T24" fmla="*/ 222 w 266"/>
                <a:gd name="T25" fmla="*/ 143 h 326"/>
                <a:gd name="T26" fmla="*/ 207 w 266"/>
                <a:gd name="T27" fmla="*/ 154 h 326"/>
                <a:gd name="T28" fmla="*/ 200 w 266"/>
                <a:gd name="T29" fmla="*/ 160 h 326"/>
                <a:gd name="T30" fmla="*/ 181 w 266"/>
                <a:gd name="T31" fmla="*/ 166 h 326"/>
                <a:gd name="T32" fmla="*/ 164 w 266"/>
                <a:gd name="T33" fmla="*/ 178 h 326"/>
                <a:gd name="T34" fmla="*/ 160 w 266"/>
                <a:gd name="T35" fmla="*/ 191 h 326"/>
                <a:gd name="T36" fmla="*/ 173 w 266"/>
                <a:gd name="T37" fmla="*/ 207 h 326"/>
                <a:gd name="T38" fmla="*/ 189 w 266"/>
                <a:gd name="T39" fmla="*/ 215 h 326"/>
                <a:gd name="T40" fmla="*/ 214 w 266"/>
                <a:gd name="T41" fmla="*/ 227 h 326"/>
                <a:gd name="T42" fmla="*/ 245 w 266"/>
                <a:gd name="T43" fmla="*/ 259 h 326"/>
                <a:gd name="T44" fmla="*/ 251 w 266"/>
                <a:gd name="T45" fmla="*/ 285 h 326"/>
                <a:gd name="T46" fmla="*/ 220 w 266"/>
                <a:gd name="T47" fmla="*/ 291 h 326"/>
                <a:gd name="T48" fmla="*/ 207 w 266"/>
                <a:gd name="T49" fmla="*/ 298 h 326"/>
                <a:gd name="T50" fmla="*/ 198 w 266"/>
                <a:gd name="T51" fmla="*/ 312 h 326"/>
                <a:gd name="T52" fmla="*/ 189 w 266"/>
                <a:gd name="T53" fmla="*/ 326 h 326"/>
                <a:gd name="T54" fmla="*/ 170 w 266"/>
                <a:gd name="T55" fmla="*/ 321 h 326"/>
                <a:gd name="T56" fmla="*/ 167 w 266"/>
                <a:gd name="T57" fmla="*/ 316 h 326"/>
                <a:gd name="T58" fmla="*/ 154 w 266"/>
                <a:gd name="T59" fmla="*/ 310 h 326"/>
                <a:gd name="T60" fmla="*/ 139 w 266"/>
                <a:gd name="T61" fmla="*/ 301 h 326"/>
                <a:gd name="T62" fmla="*/ 126 w 266"/>
                <a:gd name="T63" fmla="*/ 295 h 326"/>
                <a:gd name="T64" fmla="*/ 98 w 266"/>
                <a:gd name="T65" fmla="*/ 290 h 326"/>
                <a:gd name="T66" fmla="*/ 63 w 266"/>
                <a:gd name="T67" fmla="*/ 277 h 326"/>
                <a:gd name="T68" fmla="*/ 54 w 266"/>
                <a:gd name="T69" fmla="*/ 268 h 326"/>
                <a:gd name="T70" fmla="*/ 55 w 266"/>
                <a:gd name="T71" fmla="*/ 256 h 326"/>
                <a:gd name="T72" fmla="*/ 70 w 266"/>
                <a:gd name="T73" fmla="*/ 244 h 326"/>
                <a:gd name="T74" fmla="*/ 59 w 266"/>
                <a:gd name="T75" fmla="*/ 221 h 326"/>
                <a:gd name="T76" fmla="*/ 34 w 266"/>
                <a:gd name="T77" fmla="*/ 194 h 326"/>
                <a:gd name="T78" fmla="*/ 13 w 266"/>
                <a:gd name="T79" fmla="*/ 182 h 326"/>
                <a:gd name="T80" fmla="*/ 4 w 266"/>
                <a:gd name="T81" fmla="*/ 171 h 326"/>
                <a:gd name="T82" fmla="*/ 19 w 266"/>
                <a:gd name="T83" fmla="*/ 152 h 326"/>
                <a:gd name="T84" fmla="*/ 54 w 266"/>
                <a:gd name="T85" fmla="*/ 124 h 326"/>
                <a:gd name="T86" fmla="*/ 73 w 266"/>
                <a:gd name="T87" fmla="*/ 105 h 326"/>
                <a:gd name="T88" fmla="*/ 88 w 266"/>
                <a:gd name="T89" fmla="*/ 92 h 326"/>
                <a:gd name="T90" fmla="*/ 110 w 266"/>
                <a:gd name="T91" fmla="*/ 88 h 326"/>
                <a:gd name="T92" fmla="*/ 144 w 266"/>
                <a:gd name="T93" fmla="*/ 70 h 326"/>
                <a:gd name="T94" fmla="*/ 168 w 266"/>
                <a:gd name="T95" fmla="*/ 46 h 326"/>
                <a:gd name="T96" fmla="*/ 191 w 266"/>
                <a:gd name="T97" fmla="*/ 21 h 326"/>
                <a:gd name="T98" fmla="*/ 220 w 266"/>
                <a:gd name="T99" fmla="*/ 4 h 326"/>
                <a:gd name="T100" fmla="*/ 238 w 266"/>
                <a:gd name="T10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753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86 w 471"/>
                <a:gd name="T1" fmla="*/ 0 h 237"/>
                <a:gd name="T2" fmla="*/ 92 w 471"/>
                <a:gd name="T3" fmla="*/ 7 h 237"/>
                <a:gd name="T4" fmla="*/ 102 w 471"/>
                <a:gd name="T5" fmla="*/ 13 h 237"/>
                <a:gd name="T6" fmla="*/ 125 w 471"/>
                <a:gd name="T7" fmla="*/ 23 h 237"/>
                <a:gd name="T8" fmla="*/ 159 w 471"/>
                <a:gd name="T9" fmla="*/ 37 h 237"/>
                <a:gd name="T10" fmla="*/ 223 w 471"/>
                <a:gd name="T11" fmla="*/ 77 h 237"/>
                <a:gd name="T12" fmla="*/ 253 w 471"/>
                <a:gd name="T13" fmla="*/ 97 h 237"/>
                <a:gd name="T14" fmla="*/ 283 w 471"/>
                <a:gd name="T15" fmla="*/ 113 h 237"/>
                <a:gd name="T16" fmla="*/ 316 w 471"/>
                <a:gd name="T17" fmla="*/ 127 h 237"/>
                <a:gd name="T18" fmla="*/ 355 w 471"/>
                <a:gd name="T19" fmla="*/ 139 h 237"/>
                <a:gd name="T20" fmla="*/ 399 w 471"/>
                <a:gd name="T21" fmla="*/ 146 h 237"/>
                <a:gd name="T22" fmla="*/ 451 w 471"/>
                <a:gd name="T23" fmla="*/ 148 h 237"/>
                <a:gd name="T24" fmla="*/ 452 w 471"/>
                <a:gd name="T25" fmla="*/ 187 h 237"/>
                <a:gd name="T26" fmla="*/ 459 w 471"/>
                <a:gd name="T27" fmla="*/ 211 h 237"/>
                <a:gd name="T28" fmla="*/ 467 w 471"/>
                <a:gd name="T29" fmla="*/ 227 h 237"/>
                <a:gd name="T30" fmla="*/ 467 w 471"/>
                <a:gd name="T31" fmla="*/ 236 h 237"/>
                <a:gd name="T32" fmla="*/ 451 w 471"/>
                <a:gd name="T33" fmla="*/ 236 h 237"/>
                <a:gd name="T34" fmla="*/ 416 w 471"/>
                <a:gd name="T35" fmla="*/ 231 h 237"/>
                <a:gd name="T36" fmla="*/ 362 w 471"/>
                <a:gd name="T37" fmla="*/ 219 h 237"/>
                <a:gd name="T38" fmla="*/ 315 w 471"/>
                <a:gd name="T39" fmla="*/ 207 h 237"/>
                <a:gd name="T40" fmla="*/ 294 w 471"/>
                <a:gd name="T41" fmla="*/ 203 h 237"/>
                <a:gd name="T42" fmla="*/ 287 w 471"/>
                <a:gd name="T43" fmla="*/ 199 h 237"/>
                <a:gd name="T44" fmla="*/ 277 w 471"/>
                <a:gd name="T45" fmla="*/ 190 h 237"/>
                <a:gd name="T46" fmla="*/ 267 w 471"/>
                <a:gd name="T47" fmla="*/ 178 h 237"/>
                <a:gd name="T48" fmla="*/ 255 w 471"/>
                <a:gd name="T49" fmla="*/ 166 h 237"/>
                <a:gd name="T50" fmla="*/ 240 w 471"/>
                <a:gd name="T51" fmla="*/ 159 h 237"/>
                <a:gd name="T52" fmla="*/ 227 w 471"/>
                <a:gd name="T53" fmla="*/ 159 h 237"/>
                <a:gd name="T54" fmla="*/ 205 w 471"/>
                <a:gd name="T55" fmla="*/ 163 h 237"/>
                <a:gd name="T56" fmla="*/ 183 w 471"/>
                <a:gd name="T57" fmla="*/ 167 h 237"/>
                <a:gd name="T58" fmla="*/ 169 w 471"/>
                <a:gd name="T59" fmla="*/ 168 h 237"/>
                <a:gd name="T60" fmla="*/ 158 w 471"/>
                <a:gd name="T61" fmla="*/ 164 h 237"/>
                <a:gd name="T62" fmla="*/ 148 w 471"/>
                <a:gd name="T63" fmla="*/ 155 h 237"/>
                <a:gd name="T64" fmla="*/ 139 w 471"/>
                <a:gd name="T65" fmla="*/ 148 h 237"/>
                <a:gd name="T66" fmla="*/ 122 w 471"/>
                <a:gd name="T67" fmla="*/ 145 h 237"/>
                <a:gd name="T68" fmla="*/ 92 w 471"/>
                <a:gd name="T69" fmla="*/ 135 h 237"/>
                <a:gd name="T70" fmla="*/ 48 w 471"/>
                <a:gd name="T71" fmla="*/ 117 h 237"/>
                <a:gd name="T72" fmla="*/ 12 w 471"/>
                <a:gd name="T73" fmla="*/ 96 h 237"/>
                <a:gd name="T74" fmla="*/ 7 w 471"/>
                <a:gd name="T7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754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167 w 167"/>
                <a:gd name="T1" fmla="*/ 43 h 123"/>
                <a:gd name="T2" fmla="*/ 164 w 167"/>
                <a:gd name="T3" fmla="*/ 54 h 123"/>
                <a:gd name="T4" fmla="*/ 161 w 167"/>
                <a:gd name="T5" fmla="*/ 66 h 123"/>
                <a:gd name="T6" fmla="*/ 155 w 167"/>
                <a:gd name="T7" fmla="*/ 79 h 123"/>
                <a:gd name="T8" fmla="*/ 150 w 167"/>
                <a:gd name="T9" fmla="*/ 93 h 123"/>
                <a:gd name="T10" fmla="*/ 146 w 167"/>
                <a:gd name="T11" fmla="*/ 99 h 123"/>
                <a:gd name="T12" fmla="*/ 142 w 167"/>
                <a:gd name="T13" fmla="*/ 105 h 123"/>
                <a:gd name="T14" fmla="*/ 138 w 167"/>
                <a:gd name="T15" fmla="*/ 110 h 123"/>
                <a:gd name="T16" fmla="*/ 132 w 167"/>
                <a:gd name="T17" fmla="*/ 114 h 123"/>
                <a:gd name="T18" fmla="*/ 127 w 167"/>
                <a:gd name="T19" fmla="*/ 118 h 123"/>
                <a:gd name="T20" fmla="*/ 121 w 167"/>
                <a:gd name="T21" fmla="*/ 121 h 123"/>
                <a:gd name="T22" fmla="*/ 115 w 167"/>
                <a:gd name="T23" fmla="*/ 122 h 123"/>
                <a:gd name="T24" fmla="*/ 107 w 167"/>
                <a:gd name="T25" fmla="*/ 123 h 123"/>
                <a:gd name="T26" fmla="*/ 100 w 167"/>
                <a:gd name="T27" fmla="*/ 122 h 123"/>
                <a:gd name="T28" fmla="*/ 92 w 167"/>
                <a:gd name="T29" fmla="*/ 119 h 123"/>
                <a:gd name="T30" fmla="*/ 87 w 167"/>
                <a:gd name="T31" fmla="*/ 116 h 123"/>
                <a:gd name="T32" fmla="*/ 84 w 167"/>
                <a:gd name="T33" fmla="*/ 113 h 123"/>
                <a:gd name="T34" fmla="*/ 82 w 167"/>
                <a:gd name="T35" fmla="*/ 109 h 123"/>
                <a:gd name="T36" fmla="*/ 81 w 167"/>
                <a:gd name="T37" fmla="*/ 105 h 123"/>
                <a:gd name="T38" fmla="*/ 71 w 167"/>
                <a:gd name="T39" fmla="*/ 104 h 123"/>
                <a:gd name="T40" fmla="*/ 61 w 167"/>
                <a:gd name="T41" fmla="*/ 103 h 123"/>
                <a:gd name="T42" fmla="*/ 51 w 167"/>
                <a:gd name="T43" fmla="*/ 101 h 123"/>
                <a:gd name="T44" fmla="*/ 41 w 167"/>
                <a:gd name="T45" fmla="*/ 98 h 123"/>
                <a:gd name="T46" fmla="*/ 21 w 167"/>
                <a:gd name="T47" fmla="*/ 92 h 123"/>
                <a:gd name="T48" fmla="*/ 0 w 167"/>
                <a:gd name="T49" fmla="*/ 86 h 123"/>
                <a:gd name="T50" fmla="*/ 2 w 167"/>
                <a:gd name="T51" fmla="*/ 77 h 123"/>
                <a:gd name="T52" fmla="*/ 5 w 167"/>
                <a:gd name="T53" fmla="*/ 67 h 123"/>
                <a:gd name="T54" fmla="*/ 9 w 167"/>
                <a:gd name="T55" fmla="*/ 56 h 123"/>
                <a:gd name="T56" fmla="*/ 15 w 167"/>
                <a:gd name="T57" fmla="*/ 43 h 123"/>
                <a:gd name="T58" fmla="*/ 20 w 167"/>
                <a:gd name="T59" fmla="*/ 43 h 123"/>
                <a:gd name="T60" fmla="*/ 26 w 167"/>
                <a:gd name="T61" fmla="*/ 42 h 123"/>
                <a:gd name="T62" fmla="*/ 30 w 167"/>
                <a:gd name="T63" fmla="*/ 41 h 123"/>
                <a:gd name="T64" fmla="*/ 33 w 167"/>
                <a:gd name="T65" fmla="*/ 38 h 123"/>
                <a:gd name="T66" fmla="*/ 40 w 167"/>
                <a:gd name="T67" fmla="*/ 33 h 123"/>
                <a:gd name="T68" fmla="*/ 45 w 167"/>
                <a:gd name="T69" fmla="*/ 26 h 123"/>
                <a:gd name="T70" fmla="*/ 52 w 167"/>
                <a:gd name="T71" fmla="*/ 12 h 123"/>
                <a:gd name="T72" fmla="*/ 61 w 167"/>
                <a:gd name="T73" fmla="*/ 0 h 123"/>
                <a:gd name="T74" fmla="*/ 64 w 167"/>
                <a:gd name="T75" fmla="*/ 4 h 123"/>
                <a:gd name="T76" fmla="*/ 67 w 167"/>
                <a:gd name="T77" fmla="*/ 7 h 123"/>
                <a:gd name="T78" fmla="*/ 73 w 167"/>
                <a:gd name="T79" fmla="*/ 11 h 123"/>
                <a:gd name="T80" fmla="*/ 78 w 167"/>
                <a:gd name="T81" fmla="*/ 14 h 123"/>
                <a:gd name="T82" fmla="*/ 92 w 167"/>
                <a:gd name="T83" fmla="*/ 21 h 123"/>
                <a:gd name="T84" fmla="*/ 107 w 167"/>
                <a:gd name="T85" fmla="*/ 28 h 123"/>
                <a:gd name="T86" fmla="*/ 122 w 167"/>
                <a:gd name="T87" fmla="*/ 35 h 123"/>
                <a:gd name="T88" fmla="*/ 139 w 167"/>
                <a:gd name="T89" fmla="*/ 39 h 123"/>
                <a:gd name="T90" fmla="*/ 153 w 167"/>
                <a:gd name="T91" fmla="*/ 42 h 123"/>
                <a:gd name="T92" fmla="*/ 167 w 167"/>
                <a:gd name="T93" fmla="*/ 4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755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59 w 306"/>
                <a:gd name="T1" fmla="*/ 160 h 321"/>
                <a:gd name="T2" fmla="*/ 252 w 306"/>
                <a:gd name="T3" fmla="*/ 173 h 321"/>
                <a:gd name="T4" fmla="*/ 243 w 306"/>
                <a:gd name="T5" fmla="*/ 182 h 321"/>
                <a:gd name="T6" fmla="*/ 233 w 306"/>
                <a:gd name="T7" fmla="*/ 186 h 321"/>
                <a:gd name="T8" fmla="*/ 223 w 306"/>
                <a:gd name="T9" fmla="*/ 184 h 321"/>
                <a:gd name="T10" fmla="*/ 214 w 306"/>
                <a:gd name="T11" fmla="*/ 178 h 321"/>
                <a:gd name="T12" fmla="*/ 209 w 306"/>
                <a:gd name="T13" fmla="*/ 169 h 321"/>
                <a:gd name="T14" fmla="*/ 206 w 306"/>
                <a:gd name="T15" fmla="*/ 160 h 321"/>
                <a:gd name="T16" fmla="*/ 209 w 306"/>
                <a:gd name="T17" fmla="*/ 148 h 321"/>
                <a:gd name="T18" fmla="*/ 213 w 306"/>
                <a:gd name="T19" fmla="*/ 136 h 321"/>
                <a:gd name="T20" fmla="*/ 230 w 306"/>
                <a:gd name="T21" fmla="*/ 114 h 321"/>
                <a:gd name="T22" fmla="*/ 246 w 306"/>
                <a:gd name="T23" fmla="*/ 93 h 321"/>
                <a:gd name="T24" fmla="*/ 250 w 306"/>
                <a:gd name="T25" fmla="*/ 82 h 321"/>
                <a:gd name="T26" fmla="*/ 253 w 306"/>
                <a:gd name="T27" fmla="*/ 69 h 321"/>
                <a:gd name="T28" fmla="*/ 129 w 306"/>
                <a:gd name="T29" fmla="*/ 68 h 321"/>
                <a:gd name="T30" fmla="*/ 119 w 306"/>
                <a:gd name="T31" fmla="*/ 59 h 321"/>
                <a:gd name="T32" fmla="*/ 112 w 306"/>
                <a:gd name="T33" fmla="*/ 45 h 321"/>
                <a:gd name="T34" fmla="*/ 108 w 306"/>
                <a:gd name="T35" fmla="*/ 28 h 321"/>
                <a:gd name="T36" fmla="*/ 101 w 306"/>
                <a:gd name="T37" fmla="*/ 19 h 321"/>
                <a:gd name="T38" fmla="*/ 90 w 306"/>
                <a:gd name="T39" fmla="*/ 17 h 321"/>
                <a:gd name="T40" fmla="*/ 80 w 306"/>
                <a:gd name="T41" fmla="*/ 12 h 321"/>
                <a:gd name="T42" fmla="*/ 75 w 306"/>
                <a:gd name="T43" fmla="*/ 4 h 321"/>
                <a:gd name="T44" fmla="*/ 65 w 306"/>
                <a:gd name="T45" fmla="*/ 0 h 321"/>
                <a:gd name="T46" fmla="*/ 49 w 306"/>
                <a:gd name="T47" fmla="*/ 0 h 321"/>
                <a:gd name="T48" fmla="*/ 34 w 306"/>
                <a:gd name="T49" fmla="*/ 1 h 321"/>
                <a:gd name="T50" fmla="*/ 22 w 306"/>
                <a:gd name="T51" fmla="*/ 5 h 321"/>
                <a:gd name="T52" fmla="*/ 10 w 306"/>
                <a:gd name="T53" fmla="*/ 14 h 321"/>
                <a:gd name="T54" fmla="*/ 1 w 306"/>
                <a:gd name="T55" fmla="*/ 25 h 321"/>
                <a:gd name="T56" fmla="*/ 2 w 306"/>
                <a:gd name="T57" fmla="*/ 35 h 321"/>
                <a:gd name="T58" fmla="*/ 15 w 306"/>
                <a:gd name="T59" fmla="*/ 46 h 321"/>
                <a:gd name="T60" fmla="*/ 35 w 306"/>
                <a:gd name="T61" fmla="*/ 58 h 321"/>
                <a:gd name="T62" fmla="*/ 54 w 306"/>
                <a:gd name="T63" fmla="*/ 67 h 321"/>
                <a:gd name="T64" fmla="*/ 47 w 306"/>
                <a:gd name="T65" fmla="*/ 79 h 321"/>
                <a:gd name="T66" fmla="*/ 25 w 306"/>
                <a:gd name="T67" fmla="*/ 97 h 321"/>
                <a:gd name="T68" fmla="*/ 17 w 306"/>
                <a:gd name="T69" fmla="*/ 107 h 321"/>
                <a:gd name="T70" fmla="*/ 14 w 306"/>
                <a:gd name="T71" fmla="*/ 114 h 321"/>
                <a:gd name="T72" fmla="*/ 14 w 306"/>
                <a:gd name="T73" fmla="*/ 122 h 321"/>
                <a:gd name="T74" fmla="*/ 18 w 306"/>
                <a:gd name="T75" fmla="*/ 129 h 321"/>
                <a:gd name="T76" fmla="*/ 28 w 306"/>
                <a:gd name="T77" fmla="*/ 141 h 321"/>
                <a:gd name="T78" fmla="*/ 47 w 306"/>
                <a:gd name="T79" fmla="*/ 156 h 321"/>
                <a:gd name="T80" fmla="*/ 64 w 306"/>
                <a:gd name="T81" fmla="*/ 164 h 321"/>
                <a:gd name="T82" fmla="*/ 75 w 306"/>
                <a:gd name="T83" fmla="*/ 166 h 321"/>
                <a:gd name="T84" fmla="*/ 107 w 306"/>
                <a:gd name="T85" fmla="*/ 271 h 321"/>
                <a:gd name="T86" fmla="*/ 108 w 306"/>
                <a:gd name="T87" fmla="*/ 263 h 321"/>
                <a:gd name="T88" fmla="*/ 112 w 306"/>
                <a:gd name="T89" fmla="*/ 256 h 321"/>
                <a:gd name="T90" fmla="*/ 127 w 306"/>
                <a:gd name="T91" fmla="*/ 246 h 321"/>
                <a:gd name="T92" fmla="*/ 148 w 306"/>
                <a:gd name="T93" fmla="*/ 240 h 321"/>
                <a:gd name="T94" fmla="*/ 174 w 306"/>
                <a:gd name="T95" fmla="*/ 235 h 321"/>
                <a:gd name="T96" fmla="*/ 174 w 306"/>
                <a:gd name="T97" fmla="*/ 210 h 321"/>
                <a:gd name="T98" fmla="*/ 183 w 306"/>
                <a:gd name="T99" fmla="*/ 212 h 321"/>
                <a:gd name="T100" fmla="*/ 193 w 306"/>
                <a:gd name="T101" fmla="*/ 212 h 321"/>
                <a:gd name="T102" fmla="*/ 213 w 306"/>
                <a:gd name="T103" fmla="*/ 210 h 321"/>
                <a:gd name="T104" fmla="*/ 232 w 306"/>
                <a:gd name="T105" fmla="*/ 261 h 321"/>
                <a:gd name="T106" fmla="*/ 259 w 306"/>
                <a:gd name="T107" fmla="*/ 321 h 321"/>
                <a:gd name="T108" fmla="*/ 272 w 306"/>
                <a:gd name="T109" fmla="*/ 311 h 321"/>
                <a:gd name="T110" fmla="*/ 282 w 306"/>
                <a:gd name="T111" fmla="*/ 302 h 321"/>
                <a:gd name="T112" fmla="*/ 295 w 306"/>
                <a:gd name="T113" fmla="*/ 280 h 321"/>
                <a:gd name="T114" fmla="*/ 306 w 306"/>
                <a:gd name="T115" fmla="*/ 2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756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94 w 471"/>
                <a:gd name="T1" fmla="*/ 12 h 518"/>
                <a:gd name="T2" fmla="*/ 67 w 471"/>
                <a:gd name="T3" fmla="*/ 32 h 518"/>
                <a:gd name="T4" fmla="*/ 40 w 471"/>
                <a:gd name="T5" fmla="*/ 49 h 518"/>
                <a:gd name="T6" fmla="*/ 27 w 471"/>
                <a:gd name="T7" fmla="*/ 82 h 518"/>
                <a:gd name="T8" fmla="*/ 8 w 471"/>
                <a:gd name="T9" fmla="*/ 118 h 518"/>
                <a:gd name="T10" fmla="*/ 7 w 471"/>
                <a:gd name="T11" fmla="*/ 136 h 518"/>
                <a:gd name="T12" fmla="*/ 30 w 471"/>
                <a:gd name="T13" fmla="*/ 153 h 518"/>
                <a:gd name="T14" fmla="*/ 50 w 471"/>
                <a:gd name="T15" fmla="*/ 168 h 518"/>
                <a:gd name="T16" fmla="*/ 62 w 471"/>
                <a:gd name="T17" fmla="*/ 172 h 518"/>
                <a:gd name="T18" fmla="*/ 75 w 471"/>
                <a:gd name="T19" fmla="*/ 211 h 518"/>
                <a:gd name="T20" fmla="*/ 84 w 471"/>
                <a:gd name="T21" fmla="*/ 272 h 518"/>
                <a:gd name="T22" fmla="*/ 94 w 471"/>
                <a:gd name="T23" fmla="*/ 299 h 518"/>
                <a:gd name="T24" fmla="*/ 104 w 471"/>
                <a:gd name="T25" fmla="*/ 302 h 518"/>
                <a:gd name="T26" fmla="*/ 112 w 471"/>
                <a:gd name="T27" fmla="*/ 297 h 518"/>
                <a:gd name="T28" fmla="*/ 128 w 471"/>
                <a:gd name="T29" fmla="*/ 268 h 518"/>
                <a:gd name="T30" fmla="*/ 145 w 471"/>
                <a:gd name="T31" fmla="*/ 262 h 518"/>
                <a:gd name="T32" fmla="*/ 160 w 471"/>
                <a:gd name="T33" fmla="*/ 272 h 518"/>
                <a:gd name="T34" fmla="*/ 173 w 471"/>
                <a:gd name="T35" fmla="*/ 277 h 518"/>
                <a:gd name="T36" fmla="*/ 183 w 471"/>
                <a:gd name="T37" fmla="*/ 274 h 518"/>
                <a:gd name="T38" fmla="*/ 192 w 471"/>
                <a:gd name="T39" fmla="*/ 259 h 518"/>
                <a:gd name="T40" fmla="*/ 203 w 471"/>
                <a:gd name="T41" fmla="*/ 244 h 518"/>
                <a:gd name="T42" fmla="*/ 212 w 471"/>
                <a:gd name="T43" fmla="*/ 241 h 518"/>
                <a:gd name="T44" fmla="*/ 241 w 471"/>
                <a:gd name="T45" fmla="*/ 247 h 518"/>
                <a:gd name="T46" fmla="*/ 259 w 471"/>
                <a:gd name="T47" fmla="*/ 271 h 518"/>
                <a:gd name="T48" fmla="*/ 308 w 471"/>
                <a:gd name="T49" fmla="*/ 336 h 518"/>
                <a:gd name="T50" fmla="*/ 341 w 471"/>
                <a:gd name="T51" fmla="*/ 382 h 518"/>
                <a:gd name="T52" fmla="*/ 358 w 471"/>
                <a:gd name="T53" fmla="*/ 419 h 518"/>
                <a:gd name="T54" fmla="*/ 366 w 471"/>
                <a:gd name="T55" fmla="*/ 457 h 518"/>
                <a:gd name="T56" fmla="*/ 359 w 471"/>
                <a:gd name="T57" fmla="*/ 470 h 518"/>
                <a:gd name="T58" fmla="*/ 339 w 471"/>
                <a:gd name="T59" fmla="*/ 487 h 518"/>
                <a:gd name="T60" fmla="*/ 363 w 471"/>
                <a:gd name="T61" fmla="*/ 496 h 518"/>
                <a:gd name="T62" fmla="*/ 392 w 471"/>
                <a:gd name="T63" fmla="*/ 518 h 518"/>
                <a:gd name="T64" fmla="*/ 401 w 471"/>
                <a:gd name="T65" fmla="*/ 499 h 518"/>
                <a:gd name="T66" fmla="*/ 413 w 471"/>
                <a:gd name="T67" fmla="*/ 489 h 518"/>
                <a:gd name="T68" fmla="*/ 444 w 471"/>
                <a:gd name="T69" fmla="*/ 483 h 518"/>
                <a:gd name="T70" fmla="*/ 468 w 471"/>
                <a:gd name="T71" fmla="*/ 438 h 518"/>
                <a:gd name="T72" fmla="*/ 449 w 471"/>
                <a:gd name="T73" fmla="*/ 387 h 518"/>
                <a:gd name="T74" fmla="*/ 421 w 471"/>
                <a:gd name="T75" fmla="*/ 347 h 518"/>
                <a:gd name="T76" fmla="*/ 345 w 471"/>
                <a:gd name="T77" fmla="*/ 277 h 518"/>
                <a:gd name="T78" fmla="*/ 279 w 471"/>
                <a:gd name="T79" fmla="*/ 218 h 518"/>
                <a:gd name="T80" fmla="*/ 224 w 471"/>
                <a:gd name="T81" fmla="*/ 162 h 518"/>
                <a:gd name="T82" fmla="*/ 179 w 471"/>
                <a:gd name="T83" fmla="*/ 105 h 518"/>
                <a:gd name="T84" fmla="*/ 127 w 471"/>
                <a:gd name="T85" fmla="*/ 40 h 518"/>
                <a:gd name="T86" fmla="*/ 115 w 471"/>
                <a:gd name="T87" fmla="*/ 1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757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758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18 w 200"/>
                <a:gd name="T1" fmla="*/ 41 h 246"/>
                <a:gd name="T2" fmla="*/ 28 w 200"/>
                <a:gd name="T3" fmla="*/ 26 h 246"/>
                <a:gd name="T4" fmla="*/ 38 w 200"/>
                <a:gd name="T5" fmla="*/ 16 h 246"/>
                <a:gd name="T6" fmla="*/ 50 w 200"/>
                <a:gd name="T7" fmla="*/ 9 h 246"/>
                <a:gd name="T8" fmla="*/ 73 w 200"/>
                <a:gd name="T9" fmla="*/ 1 h 246"/>
                <a:gd name="T10" fmla="*/ 88 w 200"/>
                <a:gd name="T11" fmla="*/ 12 h 246"/>
                <a:gd name="T12" fmla="*/ 108 w 200"/>
                <a:gd name="T13" fmla="*/ 34 h 246"/>
                <a:gd name="T14" fmla="*/ 125 w 200"/>
                <a:gd name="T15" fmla="*/ 50 h 246"/>
                <a:gd name="T16" fmla="*/ 139 w 200"/>
                <a:gd name="T17" fmla="*/ 58 h 246"/>
                <a:gd name="T18" fmla="*/ 152 w 200"/>
                <a:gd name="T19" fmla="*/ 64 h 246"/>
                <a:gd name="T20" fmla="*/ 166 w 200"/>
                <a:gd name="T21" fmla="*/ 67 h 246"/>
                <a:gd name="T22" fmla="*/ 184 w 200"/>
                <a:gd name="T23" fmla="*/ 96 h 246"/>
                <a:gd name="T24" fmla="*/ 195 w 200"/>
                <a:gd name="T25" fmla="*/ 137 h 246"/>
                <a:gd name="T26" fmla="*/ 199 w 200"/>
                <a:gd name="T27" fmla="*/ 165 h 246"/>
                <a:gd name="T28" fmla="*/ 200 w 200"/>
                <a:gd name="T29" fmla="*/ 185 h 246"/>
                <a:gd name="T30" fmla="*/ 198 w 200"/>
                <a:gd name="T31" fmla="*/ 197 h 246"/>
                <a:gd name="T32" fmla="*/ 195 w 200"/>
                <a:gd name="T33" fmla="*/ 207 h 246"/>
                <a:gd name="T34" fmla="*/ 189 w 200"/>
                <a:gd name="T35" fmla="*/ 214 h 246"/>
                <a:gd name="T36" fmla="*/ 179 w 200"/>
                <a:gd name="T37" fmla="*/ 220 h 246"/>
                <a:gd name="T38" fmla="*/ 164 w 200"/>
                <a:gd name="T39" fmla="*/ 224 h 246"/>
                <a:gd name="T40" fmla="*/ 140 w 200"/>
                <a:gd name="T41" fmla="*/ 224 h 246"/>
                <a:gd name="T42" fmla="*/ 118 w 200"/>
                <a:gd name="T43" fmla="*/ 229 h 246"/>
                <a:gd name="T44" fmla="*/ 111 w 200"/>
                <a:gd name="T45" fmla="*/ 235 h 246"/>
                <a:gd name="T46" fmla="*/ 108 w 200"/>
                <a:gd name="T47" fmla="*/ 242 h 246"/>
                <a:gd name="T48" fmla="*/ 98 w 200"/>
                <a:gd name="T49" fmla="*/ 245 h 246"/>
                <a:gd name="T50" fmla="*/ 85 w 200"/>
                <a:gd name="T51" fmla="*/ 240 h 246"/>
                <a:gd name="T52" fmla="*/ 77 w 200"/>
                <a:gd name="T53" fmla="*/ 230 h 246"/>
                <a:gd name="T54" fmla="*/ 73 w 200"/>
                <a:gd name="T55" fmla="*/ 216 h 246"/>
                <a:gd name="T56" fmla="*/ 72 w 200"/>
                <a:gd name="T57" fmla="*/ 192 h 246"/>
                <a:gd name="T58" fmla="*/ 71 w 200"/>
                <a:gd name="T59" fmla="*/ 168 h 246"/>
                <a:gd name="T60" fmla="*/ 69 w 200"/>
                <a:gd name="T61" fmla="*/ 154 h 246"/>
                <a:gd name="T62" fmla="*/ 64 w 200"/>
                <a:gd name="T63" fmla="*/ 142 h 246"/>
                <a:gd name="T64" fmla="*/ 56 w 200"/>
                <a:gd name="T65" fmla="*/ 134 h 246"/>
                <a:gd name="T66" fmla="*/ 40 w 200"/>
                <a:gd name="T67" fmla="*/ 125 h 246"/>
                <a:gd name="T68" fmla="*/ 18 w 200"/>
                <a:gd name="T69" fmla="*/ 115 h 246"/>
                <a:gd name="T70" fmla="*/ 6 w 200"/>
                <a:gd name="T71" fmla="*/ 106 h 246"/>
                <a:gd name="T72" fmla="*/ 1 w 200"/>
                <a:gd name="T73" fmla="*/ 98 h 246"/>
                <a:gd name="T74" fmla="*/ 1 w 200"/>
                <a:gd name="T75" fmla="*/ 87 h 246"/>
                <a:gd name="T76" fmla="*/ 5 w 200"/>
                <a:gd name="T77" fmla="*/ 78 h 246"/>
                <a:gd name="T78" fmla="*/ 10 w 200"/>
                <a:gd name="T79" fmla="*/ 68 h 246"/>
                <a:gd name="T80" fmla="*/ 13 w 200"/>
                <a:gd name="T81" fmla="*/ 5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759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91 w 538"/>
                <a:gd name="T1" fmla="*/ 21 h 487"/>
                <a:gd name="T2" fmla="*/ 160 w 538"/>
                <a:gd name="T3" fmla="*/ 47 h 487"/>
                <a:gd name="T4" fmla="*/ 202 w 538"/>
                <a:gd name="T5" fmla="*/ 70 h 487"/>
                <a:gd name="T6" fmla="*/ 253 w 538"/>
                <a:gd name="T7" fmla="*/ 110 h 487"/>
                <a:gd name="T8" fmla="*/ 300 w 538"/>
                <a:gd name="T9" fmla="*/ 136 h 487"/>
                <a:gd name="T10" fmla="*/ 299 w 538"/>
                <a:gd name="T11" fmla="*/ 161 h 487"/>
                <a:gd name="T12" fmla="*/ 347 w 538"/>
                <a:gd name="T13" fmla="*/ 205 h 487"/>
                <a:gd name="T14" fmla="*/ 393 w 538"/>
                <a:gd name="T15" fmla="*/ 248 h 487"/>
                <a:gd name="T16" fmla="*/ 379 w 538"/>
                <a:gd name="T17" fmla="*/ 250 h 487"/>
                <a:gd name="T18" fmla="*/ 372 w 538"/>
                <a:gd name="T19" fmla="*/ 256 h 487"/>
                <a:gd name="T20" fmla="*/ 372 w 538"/>
                <a:gd name="T21" fmla="*/ 278 h 487"/>
                <a:gd name="T22" fmla="*/ 377 w 538"/>
                <a:gd name="T23" fmla="*/ 301 h 487"/>
                <a:gd name="T24" fmla="*/ 389 w 538"/>
                <a:gd name="T25" fmla="*/ 325 h 487"/>
                <a:gd name="T26" fmla="*/ 407 w 538"/>
                <a:gd name="T27" fmla="*/ 348 h 487"/>
                <a:gd name="T28" fmla="*/ 428 w 538"/>
                <a:gd name="T29" fmla="*/ 366 h 487"/>
                <a:gd name="T30" fmla="*/ 451 w 538"/>
                <a:gd name="T31" fmla="*/ 376 h 487"/>
                <a:gd name="T32" fmla="*/ 461 w 538"/>
                <a:gd name="T33" fmla="*/ 390 h 487"/>
                <a:gd name="T34" fmla="*/ 472 w 538"/>
                <a:gd name="T35" fmla="*/ 406 h 487"/>
                <a:gd name="T36" fmla="*/ 489 w 538"/>
                <a:gd name="T37" fmla="*/ 417 h 487"/>
                <a:gd name="T38" fmla="*/ 513 w 538"/>
                <a:gd name="T39" fmla="*/ 432 h 487"/>
                <a:gd name="T40" fmla="*/ 518 w 538"/>
                <a:gd name="T41" fmla="*/ 444 h 487"/>
                <a:gd name="T42" fmla="*/ 525 w 538"/>
                <a:gd name="T43" fmla="*/ 450 h 487"/>
                <a:gd name="T44" fmla="*/ 538 w 538"/>
                <a:gd name="T45" fmla="*/ 456 h 487"/>
                <a:gd name="T46" fmla="*/ 534 w 538"/>
                <a:gd name="T47" fmla="*/ 472 h 487"/>
                <a:gd name="T48" fmla="*/ 519 w 538"/>
                <a:gd name="T49" fmla="*/ 484 h 487"/>
                <a:gd name="T50" fmla="*/ 490 w 538"/>
                <a:gd name="T51" fmla="*/ 487 h 487"/>
                <a:gd name="T52" fmla="*/ 448 w 538"/>
                <a:gd name="T53" fmla="*/ 480 h 487"/>
                <a:gd name="T54" fmla="*/ 414 w 538"/>
                <a:gd name="T55" fmla="*/ 466 h 487"/>
                <a:gd name="T56" fmla="*/ 386 w 538"/>
                <a:gd name="T57" fmla="*/ 446 h 487"/>
                <a:gd name="T58" fmla="*/ 355 w 538"/>
                <a:gd name="T59" fmla="*/ 415 h 487"/>
                <a:gd name="T60" fmla="*/ 312 w 538"/>
                <a:gd name="T61" fmla="*/ 365 h 487"/>
                <a:gd name="T62" fmla="*/ 274 w 538"/>
                <a:gd name="T63" fmla="*/ 330 h 487"/>
                <a:gd name="T64" fmla="*/ 246 w 538"/>
                <a:gd name="T65" fmla="*/ 316 h 487"/>
                <a:gd name="T66" fmla="*/ 212 w 538"/>
                <a:gd name="T67" fmla="*/ 309 h 487"/>
                <a:gd name="T68" fmla="*/ 180 w 538"/>
                <a:gd name="T69" fmla="*/ 310 h 487"/>
                <a:gd name="T70" fmla="*/ 153 w 538"/>
                <a:gd name="T71" fmla="*/ 317 h 487"/>
                <a:gd name="T72" fmla="*/ 113 w 538"/>
                <a:gd name="T73" fmla="*/ 345 h 487"/>
                <a:gd name="T74" fmla="*/ 136 w 538"/>
                <a:gd name="T75" fmla="*/ 361 h 487"/>
                <a:gd name="T76" fmla="*/ 140 w 538"/>
                <a:gd name="T77" fmla="*/ 370 h 487"/>
                <a:gd name="T78" fmla="*/ 124 w 538"/>
                <a:gd name="T79" fmla="*/ 401 h 487"/>
                <a:gd name="T80" fmla="*/ 113 w 538"/>
                <a:gd name="T81" fmla="*/ 414 h 487"/>
                <a:gd name="T82" fmla="*/ 47 w 538"/>
                <a:gd name="T83" fmla="*/ 403 h 487"/>
                <a:gd name="T84" fmla="*/ 20 w 538"/>
                <a:gd name="T85" fmla="*/ 259 h 487"/>
                <a:gd name="T86" fmla="*/ 20 w 538"/>
                <a:gd name="T8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760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136 w 253"/>
                <a:gd name="T1" fmla="*/ 1 h 246"/>
                <a:gd name="T2" fmla="*/ 157 w 253"/>
                <a:gd name="T3" fmla="*/ 8 h 246"/>
                <a:gd name="T4" fmla="*/ 179 w 253"/>
                <a:gd name="T5" fmla="*/ 21 h 246"/>
                <a:gd name="T6" fmla="*/ 199 w 253"/>
                <a:gd name="T7" fmla="*/ 37 h 246"/>
                <a:gd name="T8" fmla="*/ 218 w 253"/>
                <a:gd name="T9" fmla="*/ 57 h 246"/>
                <a:gd name="T10" fmla="*/ 234 w 253"/>
                <a:gd name="T11" fmla="*/ 76 h 246"/>
                <a:gd name="T12" fmla="*/ 245 w 253"/>
                <a:gd name="T13" fmla="*/ 94 h 246"/>
                <a:gd name="T14" fmla="*/ 252 w 253"/>
                <a:gd name="T15" fmla="*/ 111 h 246"/>
                <a:gd name="T16" fmla="*/ 252 w 253"/>
                <a:gd name="T17" fmla="*/ 128 h 246"/>
                <a:gd name="T18" fmla="*/ 243 w 253"/>
                <a:gd name="T19" fmla="*/ 151 h 246"/>
                <a:gd name="T20" fmla="*/ 229 w 253"/>
                <a:gd name="T21" fmla="*/ 174 h 246"/>
                <a:gd name="T22" fmla="*/ 209 w 253"/>
                <a:gd name="T23" fmla="*/ 195 h 246"/>
                <a:gd name="T24" fmla="*/ 184 w 253"/>
                <a:gd name="T25" fmla="*/ 214 h 246"/>
                <a:gd name="T26" fmla="*/ 157 w 253"/>
                <a:gd name="T27" fmla="*/ 229 h 246"/>
                <a:gd name="T28" fmla="*/ 129 w 253"/>
                <a:gd name="T29" fmla="*/ 240 h 246"/>
                <a:gd name="T30" fmla="*/ 100 w 253"/>
                <a:gd name="T31" fmla="*/ 245 h 246"/>
                <a:gd name="T32" fmla="*/ 74 w 253"/>
                <a:gd name="T33" fmla="*/ 245 h 246"/>
                <a:gd name="T34" fmla="*/ 53 w 253"/>
                <a:gd name="T35" fmla="*/ 240 h 246"/>
                <a:gd name="T36" fmla="*/ 33 w 253"/>
                <a:gd name="T37" fmla="*/ 234 h 246"/>
                <a:gd name="T38" fmla="*/ 11 w 253"/>
                <a:gd name="T39" fmla="*/ 229 h 246"/>
                <a:gd name="T40" fmla="*/ 3 w 253"/>
                <a:gd name="T41" fmla="*/ 219 h 246"/>
                <a:gd name="T42" fmla="*/ 10 w 253"/>
                <a:gd name="T43" fmla="*/ 205 h 246"/>
                <a:gd name="T44" fmla="*/ 22 w 253"/>
                <a:gd name="T45" fmla="*/ 196 h 246"/>
                <a:gd name="T46" fmla="*/ 37 w 253"/>
                <a:gd name="T47" fmla="*/ 191 h 246"/>
                <a:gd name="T48" fmla="*/ 50 w 253"/>
                <a:gd name="T49" fmla="*/ 197 h 246"/>
                <a:gd name="T50" fmla="*/ 60 w 253"/>
                <a:gd name="T51" fmla="*/ 207 h 246"/>
                <a:gd name="T52" fmla="*/ 68 w 253"/>
                <a:gd name="T53" fmla="*/ 201 h 246"/>
                <a:gd name="T54" fmla="*/ 75 w 253"/>
                <a:gd name="T55" fmla="*/ 190 h 246"/>
                <a:gd name="T56" fmla="*/ 84 w 253"/>
                <a:gd name="T57" fmla="*/ 180 h 246"/>
                <a:gd name="T58" fmla="*/ 91 w 253"/>
                <a:gd name="T59" fmla="*/ 181 h 246"/>
                <a:gd name="T60" fmla="*/ 98 w 253"/>
                <a:gd name="T61" fmla="*/ 179 h 246"/>
                <a:gd name="T62" fmla="*/ 106 w 253"/>
                <a:gd name="T63" fmla="*/ 178 h 246"/>
                <a:gd name="T64" fmla="*/ 120 w 253"/>
                <a:gd name="T65" fmla="*/ 174 h 246"/>
                <a:gd name="T66" fmla="*/ 149 w 253"/>
                <a:gd name="T67" fmla="*/ 164 h 246"/>
                <a:gd name="T68" fmla="*/ 179 w 253"/>
                <a:gd name="T69" fmla="*/ 147 h 246"/>
                <a:gd name="T70" fmla="*/ 197 w 253"/>
                <a:gd name="T71" fmla="*/ 135 h 246"/>
                <a:gd name="T72" fmla="*/ 210 w 253"/>
                <a:gd name="T73" fmla="*/ 123 h 246"/>
                <a:gd name="T74" fmla="*/ 218 w 253"/>
                <a:gd name="T75" fmla="*/ 111 h 246"/>
                <a:gd name="T76" fmla="*/ 219 w 253"/>
                <a:gd name="T77" fmla="*/ 98 h 246"/>
                <a:gd name="T78" fmla="*/ 214 w 253"/>
                <a:gd name="T79" fmla="*/ 88 h 246"/>
                <a:gd name="T80" fmla="*/ 210 w 253"/>
                <a:gd name="T81" fmla="*/ 80 h 246"/>
                <a:gd name="T82" fmla="*/ 207 w 253"/>
                <a:gd name="T83" fmla="*/ 72 h 246"/>
                <a:gd name="T84" fmla="*/ 201 w 253"/>
                <a:gd name="T85" fmla="*/ 67 h 246"/>
                <a:gd name="T86" fmla="*/ 191 w 253"/>
                <a:gd name="T87" fmla="*/ 65 h 246"/>
                <a:gd name="T88" fmla="*/ 184 w 253"/>
                <a:gd name="T89" fmla="*/ 61 h 246"/>
                <a:gd name="T90" fmla="*/ 180 w 253"/>
                <a:gd name="T91" fmla="*/ 54 h 246"/>
                <a:gd name="T92" fmla="*/ 140 w 253"/>
                <a:gd name="T93" fmla="*/ 49 h 246"/>
                <a:gd name="T94" fmla="*/ 136 w 253"/>
                <a:gd name="T95" fmla="*/ 44 h 246"/>
                <a:gd name="T96" fmla="*/ 136 w 253"/>
                <a:gd name="T97" fmla="*/ 36 h 246"/>
                <a:gd name="T98" fmla="*/ 140 w 253"/>
                <a:gd name="T99" fmla="*/ 18 h 246"/>
                <a:gd name="T100" fmla="*/ 110 w 253"/>
                <a:gd name="T101" fmla="*/ 11 h 246"/>
                <a:gd name="T102" fmla="*/ 97 w 253"/>
                <a:gd name="T103" fmla="*/ 12 h 246"/>
                <a:gd name="T104" fmla="*/ 86 w 253"/>
                <a:gd name="T105" fmla="*/ 18 h 246"/>
                <a:gd name="T106" fmla="*/ 104 w 253"/>
                <a:gd name="T107" fmla="*/ 5 h 246"/>
                <a:gd name="T108" fmla="*/ 113 w 253"/>
                <a:gd name="T109" fmla="*/ 1 h 246"/>
                <a:gd name="T110" fmla="*/ 127 w 253"/>
                <a:gd name="T1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76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41 w 141"/>
                <a:gd name="T1" fmla="*/ 228 h 228"/>
                <a:gd name="T2" fmla="*/ 36 w 141"/>
                <a:gd name="T3" fmla="*/ 220 h 228"/>
                <a:gd name="T4" fmla="*/ 29 w 141"/>
                <a:gd name="T5" fmla="*/ 208 h 228"/>
                <a:gd name="T6" fmla="*/ 22 w 141"/>
                <a:gd name="T7" fmla="*/ 194 h 228"/>
                <a:gd name="T8" fmla="*/ 16 w 141"/>
                <a:gd name="T9" fmla="*/ 178 h 228"/>
                <a:gd name="T10" fmla="*/ 10 w 141"/>
                <a:gd name="T11" fmla="*/ 163 h 228"/>
                <a:gd name="T12" fmla="*/ 5 w 141"/>
                <a:gd name="T13" fmla="*/ 148 h 228"/>
                <a:gd name="T14" fmla="*/ 2 w 141"/>
                <a:gd name="T15" fmla="*/ 135 h 228"/>
                <a:gd name="T16" fmla="*/ 0 w 141"/>
                <a:gd name="T17" fmla="*/ 123 h 228"/>
                <a:gd name="T18" fmla="*/ 2 w 141"/>
                <a:gd name="T19" fmla="*/ 104 h 228"/>
                <a:gd name="T20" fmla="*/ 4 w 141"/>
                <a:gd name="T21" fmla="*/ 87 h 228"/>
                <a:gd name="T22" fmla="*/ 6 w 141"/>
                <a:gd name="T23" fmla="*/ 70 h 228"/>
                <a:gd name="T24" fmla="*/ 9 w 141"/>
                <a:gd name="T25" fmla="*/ 55 h 228"/>
                <a:gd name="T26" fmla="*/ 18 w 141"/>
                <a:gd name="T27" fmla="*/ 28 h 228"/>
                <a:gd name="T28" fmla="*/ 28 w 141"/>
                <a:gd name="T29" fmla="*/ 0 h 228"/>
                <a:gd name="T30" fmla="*/ 45 w 141"/>
                <a:gd name="T31" fmla="*/ 16 h 228"/>
                <a:gd name="T32" fmla="*/ 62 w 141"/>
                <a:gd name="T33" fmla="*/ 28 h 228"/>
                <a:gd name="T34" fmla="*/ 76 w 141"/>
                <a:gd name="T35" fmla="*/ 37 h 228"/>
                <a:gd name="T36" fmla="*/ 89 w 141"/>
                <a:gd name="T37" fmla="*/ 48 h 228"/>
                <a:gd name="T38" fmla="*/ 95 w 141"/>
                <a:gd name="T39" fmla="*/ 55 h 228"/>
                <a:gd name="T40" fmla="*/ 101 w 141"/>
                <a:gd name="T41" fmla="*/ 63 h 228"/>
                <a:gd name="T42" fmla="*/ 107 w 141"/>
                <a:gd name="T43" fmla="*/ 74 h 228"/>
                <a:gd name="T44" fmla="*/ 114 w 141"/>
                <a:gd name="T45" fmla="*/ 86 h 228"/>
                <a:gd name="T46" fmla="*/ 120 w 141"/>
                <a:gd name="T47" fmla="*/ 100 h 228"/>
                <a:gd name="T48" fmla="*/ 127 w 141"/>
                <a:gd name="T49" fmla="*/ 117 h 228"/>
                <a:gd name="T50" fmla="*/ 133 w 141"/>
                <a:gd name="T51" fmla="*/ 138 h 228"/>
                <a:gd name="T52" fmla="*/ 141 w 141"/>
                <a:gd name="T53" fmla="*/ 161 h 228"/>
                <a:gd name="T54" fmla="*/ 140 w 141"/>
                <a:gd name="T55" fmla="*/ 169 h 228"/>
                <a:gd name="T56" fmla="*/ 138 w 141"/>
                <a:gd name="T57" fmla="*/ 177 h 228"/>
                <a:gd name="T58" fmla="*/ 135 w 141"/>
                <a:gd name="T59" fmla="*/ 186 h 228"/>
                <a:gd name="T60" fmla="*/ 131 w 141"/>
                <a:gd name="T61" fmla="*/ 192 h 228"/>
                <a:gd name="T62" fmla="*/ 127 w 141"/>
                <a:gd name="T63" fmla="*/ 199 h 228"/>
                <a:gd name="T64" fmla="*/ 121 w 141"/>
                <a:gd name="T65" fmla="*/ 204 h 228"/>
                <a:gd name="T66" fmla="*/ 115 w 141"/>
                <a:gd name="T67" fmla="*/ 209 h 228"/>
                <a:gd name="T68" fmla="*/ 108 w 141"/>
                <a:gd name="T69" fmla="*/ 213 h 228"/>
                <a:gd name="T70" fmla="*/ 100 w 141"/>
                <a:gd name="T71" fmla="*/ 217 h 228"/>
                <a:gd name="T72" fmla="*/ 93 w 141"/>
                <a:gd name="T73" fmla="*/ 220 h 228"/>
                <a:gd name="T74" fmla="*/ 85 w 141"/>
                <a:gd name="T75" fmla="*/ 223 h 228"/>
                <a:gd name="T76" fmla="*/ 76 w 141"/>
                <a:gd name="T77" fmla="*/ 225 h 228"/>
                <a:gd name="T78" fmla="*/ 59 w 141"/>
                <a:gd name="T79" fmla="*/ 227 h 228"/>
                <a:gd name="T80" fmla="*/ 41 w 141"/>
                <a:gd name="T8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3" name="Group 762"/>
            <p:cNvGrpSpPr>
              <a:grpSpLocks/>
            </p:cNvGrpSpPr>
            <p:nvPr>
              <p:custDataLst>
                <p:tags r:id="rId210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1008" name="Freeform 1007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1008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1009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1010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1011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1012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1013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1014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1015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1016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1017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1018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1019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1020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1021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1023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1025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1026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10 w 20"/>
                  <a:gd name="T2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1027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1028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1029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4" name="Freeform 763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764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765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766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767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768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769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770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771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772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773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774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775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776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777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778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779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780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781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782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Line 327" descr="Horizontal dunkel"/>
            <p:cNvSpPr>
              <a:spLocks noChangeShapeType="1"/>
            </p:cNvSpPr>
            <p:nvPr>
              <p:custDataLst>
                <p:tags r:id="rId231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784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785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786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787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788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789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790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791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792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793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794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795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796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797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19 h 117"/>
                <a:gd name="T2" fmla="*/ 72 w 133"/>
                <a:gd name="T3" fmla="*/ 0 h 117"/>
                <a:gd name="T4" fmla="*/ 81 w 133"/>
                <a:gd name="T5" fmla="*/ 6 h 117"/>
                <a:gd name="T6" fmla="*/ 91 w 133"/>
                <a:gd name="T7" fmla="*/ 14 h 117"/>
                <a:gd name="T8" fmla="*/ 101 w 133"/>
                <a:gd name="T9" fmla="*/ 25 h 117"/>
                <a:gd name="T10" fmla="*/ 109 w 133"/>
                <a:gd name="T11" fmla="*/ 37 h 117"/>
                <a:gd name="T12" fmla="*/ 118 w 133"/>
                <a:gd name="T13" fmla="*/ 49 h 117"/>
                <a:gd name="T14" fmla="*/ 126 w 133"/>
                <a:gd name="T15" fmla="*/ 62 h 117"/>
                <a:gd name="T16" fmla="*/ 128 w 133"/>
                <a:gd name="T17" fmla="*/ 68 h 117"/>
                <a:gd name="T18" fmla="*/ 130 w 133"/>
                <a:gd name="T19" fmla="*/ 74 h 117"/>
                <a:gd name="T20" fmla="*/ 131 w 133"/>
                <a:gd name="T21" fmla="*/ 80 h 117"/>
                <a:gd name="T22" fmla="*/ 133 w 133"/>
                <a:gd name="T23" fmla="*/ 86 h 117"/>
                <a:gd name="T24" fmla="*/ 131 w 133"/>
                <a:gd name="T25" fmla="*/ 92 h 117"/>
                <a:gd name="T26" fmla="*/ 128 w 133"/>
                <a:gd name="T27" fmla="*/ 97 h 117"/>
                <a:gd name="T28" fmla="*/ 124 w 133"/>
                <a:gd name="T29" fmla="*/ 102 h 117"/>
                <a:gd name="T30" fmla="*/ 118 w 133"/>
                <a:gd name="T31" fmla="*/ 107 h 117"/>
                <a:gd name="T32" fmla="*/ 113 w 133"/>
                <a:gd name="T33" fmla="*/ 111 h 117"/>
                <a:gd name="T34" fmla="*/ 107 w 133"/>
                <a:gd name="T35" fmla="*/ 114 h 117"/>
                <a:gd name="T36" fmla="*/ 103 w 133"/>
                <a:gd name="T37" fmla="*/ 117 h 117"/>
                <a:gd name="T38" fmla="*/ 100 w 133"/>
                <a:gd name="T39" fmla="*/ 117 h 117"/>
                <a:gd name="T40" fmla="*/ 72 w 133"/>
                <a:gd name="T41" fmla="*/ 95 h 117"/>
                <a:gd name="T42" fmla="*/ 45 w 133"/>
                <a:gd name="T43" fmla="*/ 70 h 117"/>
                <a:gd name="T44" fmla="*/ 32 w 133"/>
                <a:gd name="T45" fmla="*/ 58 h 117"/>
                <a:gd name="T46" fmla="*/ 18 w 133"/>
                <a:gd name="T47" fmla="*/ 46 h 117"/>
                <a:gd name="T48" fmla="*/ 8 w 133"/>
                <a:gd name="T49" fmla="*/ 33 h 117"/>
                <a:gd name="T50" fmla="*/ 0 w 133"/>
                <a:gd name="T51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798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72 w 505"/>
                <a:gd name="T1" fmla="*/ 36 h 339"/>
                <a:gd name="T2" fmla="*/ 484 w 505"/>
                <a:gd name="T3" fmla="*/ 86 h 339"/>
                <a:gd name="T4" fmla="*/ 478 w 505"/>
                <a:gd name="T5" fmla="*/ 109 h 339"/>
                <a:gd name="T6" fmla="*/ 471 w 505"/>
                <a:gd name="T7" fmla="*/ 129 h 339"/>
                <a:gd name="T8" fmla="*/ 461 w 505"/>
                <a:gd name="T9" fmla="*/ 145 h 339"/>
                <a:gd name="T10" fmla="*/ 451 w 505"/>
                <a:gd name="T11" fmla="*/ 153 h 339"/>
                <a:gd name="T12" fmla="*/ 461 w 505"/>
                <a:gd name="T13" fmla="*/ 184 h 339"/>
                <a:gd name="T14" fmla="*/ 477 w 505"/>
                <a:gd name="T15" fmla="*/ 215 h 339"/>
                <a:gd name="T16" fmla="*/ 505 w 505"/>
                <a:gd name="T17" fmla="*/ 258 h 339"/>
                <a:gd name="T18" fmla="*/ 493 w 505"/>
                <a:gd name="T19" fmla="*/ 271 h 339"/>
                <a:gd name="T20" fmla="*/ 479 w 505"/>
                <a:gd name="T21" fmla="*/ 292 h 339"/>
                <a:gd name="T22" fmla="*/ 468 w 505"/>
                <a:gd name="T23" fmla="*/ 314 h 339"/>
                <a:gd name="T24" fmla="*/ 464 w 505"/>
                <a:gd name="T25" fmla="*/ 339 h 339"/>
                <a:gd name="T26" fmla="*/ 443 w 505"/>
                <a:gd name="T27" fmla="*/ 338 h 339"/>
                <a:gd name="T28" fmla="*/ 414 w 505"/>
                <a:gd name="T29" fmla="*/ 335 h 339"/>
                <a:gd name="T30" fmla="*/ 385 w 505"/>
                <a:gd name="T31" fmla="*/ 331 h 339"/>
                <a:gd name="T32" fmla="*/ 358 w 505"/>
                <a:gd name="T33" fmla="*/ 326 h 339"/>
                <a:gd name="T34" fmla="*/ 304 w 505"/>
                <a:gd name="T35" fmla="*/ 325 h 339"/>
                <a:gd name="T36" fmla="*/ 264 w 505"/>
                <a:gd name="T37" fmla="*/ 321 h 339"/>
                <a:gd name="T38" fmla="*/ 248 w 505"/>
                <a:gd name="T39" fmla="*/ 317 h 339"/>
                <a:gd name="T40" fmla="*/ 232 w 505"/>
                <a:gd name="T41" fmla="*/ 310 h 339"/>
                <a:gd name="T42" fmla="*/ 213 w 505"/>
                <a:gd name="T43" fmla="*/ 300 h 339"/>
                <a:gd name="T44" fmla="*/ 180 w 505"/>
                <a:gd name="T45" fmla="*/ 289 h 339"/>
                <a:gd name="T46" fmla="*/ 146 w 505"/>
                <a:gd name="T47" fmla="*/ 273 h 339"/>
                <a:gd name="T48" fmla="*/ 98 w 505"/>
                <a:gd name="T49" fmla="*/ 249 h 339"/>
                <a:gd name="T50" fmla="*/ 62 w 505"/>
                <a:gd name="T51" fmla="*/ 206 h 339"/>
                <a:gd name="T52" fmla="*/ 52 w 505"/>
                <a:gd name="T53" fmla="*/ 169 h 339"/>
                <a:gd name="T54" fmla="*/ 36 w 505"/>
                <a:gd name="T55" fmla="*/ 124 h 339"/>
                <a:gd name="T56" fmla="*/ 15 w 505"/>
                <a:gd name="T57" fmla="*/ 83 h 339"/>
                <a:gd name="T58" fmla="*/ 2 w 505"/>
                <a:gd name="T59" fmla="*/ 64 h 339"/>
                <a:gd name="T60" fmla="*/ 5 w 505"/>
                <a:gd name="T61" fmla="*/ 61 h 339"/>
                <a:gd name="T62" fmla="*/ 11 w 505"/>
                <a:gd name="T63" fmla="*/ 56 h 339"/>
                <a:gd name="T64" fmla="*/ 11 w 505"/>
                <a:gd name="T65" fmla="*/ 48 h 339"/>
                <a:gd name="T66" fmla="*/ 11 w 505"/>
                <a:gd name="T67" fmla="*/ 43 h 339"/>
                <a:gd name="T68" fmla="*/ 34 w 505"/>
                <a:gd name="T69" fmla="*/ 34 h 339"/>
                <a:gd name="T70" fmla="*/ 73 w 505"/>
                <a:gd name="T71" fmla="*/ 22 h 339"/>
                <a:gd name="T72" fmla="*/ 128 w 505"/>
                <a:gd name="T73" fmla="*/ 8 h 339"/>
                <a:gd name="T74" fmla="*/ 173 w 505"/>
                <a:gd name="T75" fmla="*/ 11 h 339"/>
                <a:gd name="T76" fmla="*/ 188 w 505"/>
                <a:gd name="T77" fmla="*/ 28 h 339"/>
                <a:gd name="T78" fmla="*/ 201 w 505"/>
                <a:gd name="T79" fmla="*/ 35 h 339"/>
                <a:gd name="T80" fmla="*/ 219 w 505"/>
                <a:gd name="T81" fmla="*/ 36 h 339"/>
                <a:gd name="T82" fmla="*/ 239 w 505"/>
                <a:gd name="T83" fmla="*/ 36 h 339"/>
                <a:gd name="T84" fmla="*/ 259 w 505"/>
                <a:gd name="T85" fmla="*/ 2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799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800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801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802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13 w 33"/>
                <a:gd name="T1" fmla="*/ 6 h 31"/>
                <a:gd name="T2" fmla="*/ 0 w 33"/>
                <a:gd name="T3" fmla="*/ 19 h 31"/>
                <a:gd name="T4" fmla="*/ 5 w 33"/>
                <a:gd name="T5" fmla="*/ 21 h 31"/>
                <a:gd name="T6" fmla="*/ 14 w 33"/>
                <a:gd name="T7" fmla="*/ 25 h 31"/>
                <a:gd name="T8" fmla="*/ 19 w 33"/>
                <a:gd name="T9" fmla="*/ 27 h 31"/>
                <a:gd name="T10" fmla="*/ 23 w 33"/>
                <a:gd name="T11" fmla="*/ 29 h 31"/>
                <a:gd name="T12" fmla="*/ 27 w 33"/>
                <a:gd name="T13" fmla="*/ 30 h 31"/>
                <a:gd name="T14" fmla="*/ 33 w 33"/>
                <a:gd name="T15" fmla="*/ 31 h 31"/>
                <a:gd name="T16" fmla="*/ 33 w 33"/>
                <a:gd name="T17" fmla="*/ 0 h 31"/>
                <a:gd name="T18" fmla="*/ 20 w 33"/>
                <a:gd name="T19" fmla="*/ 0 h 31"/>
                <a:gd name="T20" fmla="*/ 13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803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804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805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48 w 107"/>
                <a:gd name="T1" fmla="*/ 0 h 123"/>
                <a:gd name="T2" fmla="*/ 81 w 107"/>
                <a:gd name="T3" fmla="*/ 31 h 123"/>
                <a:gd name="T4" fmla="*/ 94 w 107"/>
                <a:gd name="T5" fmla="*/ 67 h 123"/>
                <a:gd name="T6" fmla="*/ 107 w 107"/>
                <a:gd name="T7" fmla="*/ 86 h 123"/>
                <a:gd name="T8" fmla="*/ 107 w 107"/>
                <a:gd name="T9" fmla="*/ 117 h 123"/>
                <a:gd name="T10" fmla="*/ 107 w 107"/>
                <a:gd name="T11" fmla="*/ 123 h 123"/>
                <a:gd name="T12" fmla="*/ 88 w 107"/>
                <a:gd name="T13" fmla="*/ 114 h 123"/>
                <a:gd name="T14" fmla="*/ 73 w 107"/>
                <a:gd name="T15" fmla="*/ 105 h 123"/>
                <a:gd name="T16" fmla="*/ 61 w 107"/>
                <a:gd name="T17" fmla="*/ 98 h 123"/>
                <a:gd name="T18" fmla="*/ 54 w 107"/>
                <a:gd name="T19" fmla="*/ 92 h 123"/>
                <a:gd name="T20" fmla="*/ 51 w 107"/>
                <a:gd name="T21" fmla="*/ 83 h 123"/>
                <a:gd name="T22" fmla="*/ 48 w 107"/>
                <a:gd name="T23" fmla="*/ 73 h 123"/>
                <a:gd name="T24" fmla="*/ 39 w 107"/>
                <a:gd name="T25" fmla="*/ 74 h 123"/>
                <a:gd name="T26" fmla="*/ 32 w 107"/>
                <a:gd name="T27" fmla="*/ 73 h 123"/>
                <a:gd name="T28" fmla="*/ 26 w 107"/>
                <a:gd name="T29" fmla="*/ 72 h 123"/>
                <a:gd name="T30" fmla="*/ 21 w 107"/>
                <a:gd name="T31" fmla="*/ 70 h 123"/>
                <a:gd name="T32" fmla="*/ 17 w 107"/>
                <a:gd name="T33" fmla="*/ 67 h 123"/>
                <a:gd name="T34" fmla="*/ 14 w 107"/>
                <a:gd name="T35" fmla="*/ 63 h 123"/>
                <a:gd name="T36" fmla="*/ 11 w 107"/>
                <a:gd name="T37" fmla="*/ 59 h 123"/>
                <a:gd name="T38" fmla="*/ 9 w 107"/>
                <a:gd name="T39" fmla="*/ 54 h 123"/>
                <a:gd name="T40" fmla="*/ 4 w 107"/>
                <a:gd name="T41" fmla="*/ 31 h 123"/>
                <a:gd name="T42" fmla="*/ 0 w 107"/>
                <a:gd name="T43" fmla="*/ 6 h 123"/>
                <a:gd name="T44" fmla="*/ 34 w 107"/>
                <a:gd name="T45" fmla="*/ 0 h 123"/>
                <a:gd name="T46" fmla="*/ 48 w 107"/>
                <a:gd name="T4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806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106 w 471"/>
                <a:gd name="T1" fmla="*/ 67 h 234"/>
                <a:gd name="T2" fmla="*/ 166 w 471"/>
                <a:gd name="T3" fmla="*/ 86 h 234"/>
                <a:gd name="T4" fmla="*/ 272 w 471"/>
                <a:gd name="T5" fmla="*/ 105 h 234"/>
                <a:gd name="T6" fmla="*/ 372 w 471"/>
                <a:gd name="T7" fmla="*/ 86 h 234"/>
                <a:gd name="T8" fmla="*/ 383 w 471"/>
                <a:gd name="T9" fmla="*/ 95 h 234"/>
                <a:gd name="T10" fmla="*/ 391 w 471"/>
                <a:gd name="T11" fmla="*/ 114 h 234"/>
                <a:gd name="T12" fmla="*/ 406 w 471"/>
                <a:gd name="T13" fmla="*/ 124 h 234"/>
                <a:gd name="T14" fmla="*/ 424 w 471"/>
                <a:gd name="T15" fmla="*/ 129 h 234"/>
                <a:gd name="T16" fmla="*/ 433 w 471"/>
                <a:gd name="T17" fmla="*/ 134 h 234"/>
                <a:gd name="T18" fmla="*/ 441 w 471"/>
                <a:gd name="T19" fmla="*/ 141 h 234"/>
                <a:gd name="T20" fmla="*/ 448 w 471"/>
                <a:gd name="T21" fmla="*/ 151 h 234"/>
                <a:gd name="T22" fmla="*/ 455 w 471"/>
                <a:gd name="T23" fmla="*/ 170 h 234"/>
                <a:gd name="T24" fmla="*/ 471 w 471"/>
                <a:gd name="T25" fmla="*/ 190 h 234"/>
                <a:gd name="T26" fmla="*/ 350 w 471"/>
                <a:gd name="T27" fmla="*/ 202 h 234"/>
                <a:gd name="T28" fmla="*/ 330 w 471"/>
                <a:gd name="T29" fmla="*/ 224 h 234"/>
                <a:gd name="T30" fmla="*/ 317 w 471"/>
                <a:gd name="T31" fmla="*/ 233 h 234"/>
                <a:gd name="T32" fmla="*/ 306 w 471"/>
                <a:gd name="T33" fmla="*/ 233 h 234"/>
                <a:gd name="T34" fmla="*/ 298 w 471"/>
                <a:gd name="T35" fmla="*/ 230 h 234"/>
                <a:gd name="T36" fmla="*/ 292 w 471"/>
                <a:gd name="T37" fmla="*/ 224 h 234"/>
                <a:gd name="T38" fmla="*/ 289 w 471"/>
                <a:gd name="T39" fmla="*/ 216 h 234"/>
                <a:gd name="T40" fmla="*/ 284 w 471"/>
                <a:gd name="T41" fmla="*/ 199 h 234"/>
                <a:gd name="T42" fmla="*/ 278 w 471"/>
                <a:gd name="T43" fmla="*/ 174 h 234"/>
                <a:gd name="T44" fmla="*/ 269 w 471"/>
                <a:gd name="T45" fmla="*/ 155 h 234"/>
                <a:gd name="T46" fmla="*/ 258 w 471"/>
                <a:gd name="T47" fmla="*/ 148 h 234"/>
                <a:gd name="T48" fmla="*/ 246 w 471"/>
                <a:gd name="T49" fmla="*/ 141 h 234"/>
                <a:gd name="T50" fmla="*/ 236 w 471"/>
                <a:gd name="T51" fmla="*/ 133 h 234"/>
                <a:gd name="T52" fmla="*/ 224 w 471"/>
                <a:gd name="T53" fmla="*/ 140 h 234"/>
                <a:gd name="T54" fmla="*/ 207 w 471"/>
                <a:gd name="T55" fmla="*/ 162 h 234"/>
                <a:gd name="T56" fmla="*/ 200 w 471"/>
                <a:gd name="T57" fmla="*/ 177 h 234"/>
                <a:gd name="T58" fmla="*/ 188 w 471"/>
                <a:gd name="T59" fmla="*/ 190 h 234"/>
                <a:gd name="T60" fmla="*/ 167 w 471"/>
                <a:gd name="T61" fmla="*/ 201 h 234"/>
                <a:gd name="T62" fmla="*/ 147 w 471"/>
                <a:gd name="T63" fmla="*/ 213 h 234"/>
                <a:gd name="T64" fmla="*/ 130 w 471"/>
                <a:gd name="T65" fmla="*/ 219 h 234"/>
                <a:gd name="T66" fmla="*/ 114 w 471"/>
                <a:gd name="T67" fmla="*/ 222 h 234"/>
                <a:gd name="T68" fmla="*/ 97 w 471"/>
                <a:gd name="T69" fmla="*/ 221 h 234"/>
                <a:gd name="T70" fmla="*/ 82 w 471"/>
                <a:gd name="T71" fmla="*/ 217 h 234"/>
                <a:gd name="T72" fmla="*/ 63 w 471"/>
                <a:gd name="T73" fmla="*/ 205 h 234"/>
                <a:gd name="T74" fmla="*/ 59 w 471"/>
                <a:gd name="T75" fmla="*/ 197 h 234"/>
                <a:gd name="T76" fmla="*/ 59 w 471"/>
                <a:gd name="T77" fmla="*/ 135 h 234"/>
                <a:gd name="T78" fmla="*/ 0 w 471"/>
                <a:gd name="T79" fmla="*/ 98 h 234"/>
                <a:gd name="T80" fmla="*/ 53 w 471"/>
                <a:gd name="T81" fmla="*/ 80 h 234"/>
                <a:gd name="T82" fmla="*/ 86 w 471"/>
                <a:gd name="T83" fmla="*/ 30 h 234"/>
                <a:gd name="T84" fmla="*/ 133 w 471"/>
                <a:gd name="T85" fmla="*/ 0 h 234"/>
                <a:gd name="T86" fmla="*/ 166 w 471"/>
                <a:gd name="T8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807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106 w 525"/>
                <a:gd name="T1" fmla="*/ 185 h 241"/>
                <a:gd name="T2" fmla="*/ 173 w 525"/>
                <a:gd name="T3" fmla="*/ 148 h 241"/>
                <a:gd name="T4" fmla="*/ 93 w 525"/>
                <a:gd name="T5" fmla="*/ 105 h 241"/>
                <a:gd name="T6" fmla="*/ 47 w 525"/>
                <a:gd name="T7" fmla="*/ 117 h 241"/>
                <a:gd name="T8" fmla="*/ 66 w 525"/>
                <a:gd name="T9" fmla="*/ 61 h 241"/>
                <a:gd name="T10" fmla="*/ 40 w 525"/>
                <a:gd name="T11" fmla="*/ 43 h 241"/>
                <a:gd name="T12" fmla="*/ 112 w 525"/>
                <a:gd name="T13" fmla="*/ 25 h 241"/>
                <a:gd name="T14" fmla="*/ 186 w 525"/>
                <a:gd name="T15" fmla="*/ 0 h 241"/>
                <a:gd name="T16" fmla="*/ 312 w 525"/>
                <a:gd name="T17" fmla="*/ 19 h 241"/>
                <a:gd name="T18" fmla="*/ 439 w 525"/>
                <a:gd name="T19" fmla="*/ 25 h 241"/>
                <a:gd name="T20" fmla="*/ 525 w 525"/>
                <a:gd name="T21" fmla="*/ 55 h 241"/>
                <a:gd name="T22" fmla="*/ 519 w 525"/>
                <a:gd name="T23" fmla="*/ 69 h 241"/>
                <a:gd name="T24" fmla="*/ 510 w 525"/>
                <a:gd name="T25" fmla="*/ 82 h 241"/>
                <a:gd name="T26" fmla="*/ 499 w 525"/>
                <a:gd name="T27" fmla="*/ 92 h 241"/>
                <a:gd name="T28" fmla="*/ 485 w 525"/>
                <a:gd name="T29" fmla="*/ 99 h 241"/>
                <a:gd name="T30" fmla="*/ 442 w 525"/>
                <a:gd name="T31" fmla="*/ 103 h 241"/>
                <a:gd name="T32" fmla="*/ 418 w 525"/>
                <a:gd name="T33" fmla="*/ 107 h 241"/>
                <a:gd name="T34" fmla="*/ 407 w 525"/>
                <a:gd name="T35" fmla="*/ 111 h 241"/>
                <a:gd name="T36" fmla="*/ 399 w 525"/>
                <a:gd name="T37" fmla="*/ 117 h 241"/>
                <a:gd name="T38" fmla="*/ 387 w 525"/>
                <a:gd name="T39" fmla="*/ 136 h 241"/>
                <a:gd name="T40" fmla="*/ 378 w 525"/>
                <a:gd name="T41" fmla="*/ 147 h 241"/>
                <a:gd name="T42" fmla="*/ 365 w 525"/>
                <a:gd name="T43" fmla="*/ 154 h 241"/>
                <a:gd name="T44" fmla="*/ 305 w 525"/>
                <a:gd name="T45" fmla="*/ 166 h 241"/>
                <a:gd name="T46" fmla="*/ 273 w 525"/>
                <a:gd name="T47" fmla="*/ 173 h 241"/>
                <a:gd name="T48" fmla="*/ 260 w 525"/>
                <a:gd name="T49" fmla="*/ 178 h 241"/>
                <a:gd name="T50" fmla="*/ 261 w 525"/>
                <a:gd name="T51" fmla="*/ 192 h 241"/>
                <a:gd name="T52" fmla="*/ 263 w 525"/>
                <a:gd name="T53" fmla="*/ 203 h 241"/>
                <a:gd name="T54" fmla="*/ 273 w 525"/>
                <a:gd name="T55" fmla="*/ 222 h 241"/>
                <a:gd name="T56" fmla="*/ 219 w 525"/>
                <a:gd name="T57" fmla="*/ 228 h 241"/>
                <a:gd name="T58" fmla="*/ 112 w 525"/>
                <a:gd name="T59" fmla="*/ 234 h 241"/>
                <a:gd name="T60" fmla="*/ 20 w 525"/>
                <a:gd name="T61" fmla="*/ 222 h 241"/>
                <a:gd name="T62" fmla="*/ 53 w 525"/>
                <a:gd name="T63" fmla="*/ 1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808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768 w 784"/>
                <a:gd name="T1" fmla="*/ 292 h 430"/>
                <a:gd name="T2" fmla="*/ 751 w 784"/>
                <a:gd name="T3" fmla="*/ 293 h 430"/>
                <a:gd name="T4" fmla="*/ 731 w 784"/>
                <a:gd name="T5" fmla="*/ 302 h 430"/>
                <a:gd name="T6" fmla="*/ 723 w 784"/>
                <a:gd name="T7" fmla="*/ 308 h 430"/>
                <a:gd name="T8" fmla="*/ 717 w 784"/>
                <a:gd name="T9" fmla="*/ 332 h 430"/>
                <a:gd name="T10" fmla="*/ 713 w 784"/>
                <a:gd name="T11" fmla="*/ 360 h 430"/>
                <a:gd name="T12" fmla="*/ 704 w 784"/>
                <a:gd name="T13" fmla="*/ 376 h 430"/>
                <a:gd name="T14" fmla="*/ 671 w 784"/>
                <a:gd name="T15" fmla="*/ 402 h 430"/>
                <a:gd name="T16" fmla="*/ 633 w 784"/>
                <a:gd name="T17" fmla="*/ 420 h 430"/>
                <a:gd name="T18" fmla="*/ 612 w 784"/>
                <a:gd name="T19" fmla="*/ 424 h 430"/>
                <a:gd name="T20" fmla="*/ 587 w 784"/>
                <a:gd name="T21" fmla="*/ 429 h 430"/>
                <a:gd name="T22" fmla="*/ 567 w 784"/>
                <a:gd name="T23" fmla="*/ 428 h 430"/>
                <a:gd name="T24" fmla="*/ 545 w 784"/>
                <a:gd name="T25" fmla="*/ 388 h 430"/>
                <a:gd name="T26" fmla="*/ 515 w 784"/>
                <a:gd name="T27" fmla="*/ 344 h 430"/>
                <a:gd name="T28" fmla="*/ 478 w 784"/>
                <a:gd name="T29" fmla="*/ 334 h 430"/>
                <a:gd name="T30" fmla="*/ 448 w 784"/>
                <a:gd name="T31" fmla="*/ 315 h 430"/>
                <a:gd name="T32" fmla="*/ 417 w 784"/>
                <a:gd name="T33" fmla="*/ 294 h 430"/>
                <a:gd name="T34" fmla="*/ 373 w 784"/>
                <a:gd name="T35" fmla="*/ 274 h 430"/>
                <a:gd name="T36" fmla="*/ 306 w 784"/>
                <a:gd name="T37" fmla="*/ 258 h 430"/>
                <a:gd name="T38" fmla="*/ 182 w 784"/>
                <a:gd name="T39" fmla="*/ 283 h 430"/>
                <a:gd name="T40" fmla="*/ 151 w 784"/>
                <a:gd name="T41" fmla="*/ 306 h 430"/>
                <a:gd name="T42" fmla="*/ 127 w 784"/>
                <a:gd name="T43" fmla="*/ 308 h 430"/>
                <a:gd name="T44" fmla="*/ 66 w 784"/>
                <a:gd name="T45" fmla="*/ 252 h 430"/>
                <a:gd name="T46" fmla="*/ 66 w 784"/>
                <a:gd name="T47" fmla="*/ 204 h 430"/>
                <a:gd name="T48" fmla="*/ 40 w 784"/>
                <a:gd name="T49" fmla="*/ 179 h 430"/>
                <a:gd name="T50" fmla="*/ 42 w 784"/>
                <a:gd name="T51" fmla="*/ 199 h 430"/>
                <a:gd name="T52" fmla="*/ 36 w 784"/>
                <a:gd name="T53" fmla="*/ 218 h 430"/>
                <a:gd name="T54" fmla="*/ 30 w 784"/>
                <a:gd name="T55" fmla="*/ 221 h 430"/>
                <a:gd name="T56" fmla="*/ 31 w 784"/>
                <a:gd name="T57" fmla="*/ 203 h 430"/>
                <a:gd name="T58" fmla="*/ 27 w 784"/>
                <a:gd name="T59" fmla="*/ 174 h 430"/>
                <a:gd name="T60" fmla="*/ 33 w 784"/>
                <a:gd name="T61" fmla="*/ 163 h 430"/>
                <a:gd name="T62" fmla="*/ 40 w 784"/>
                <a:gd name="T63" fmla="*/ 152 h 430"/>
                <a:gd name="T64" fmla="*/ 27 w 784"/>
                <a:gd name="T65" fmla="*/ 129 h 430"/>
                <a:gd name="T66" fmla="*/ 7 w 784"/>
                <a:gd name="T67" fmla="*/ 126 h 430"/>
                <a:gd name="T68" fmla="*/ 0 w 784"/>
                <a:gd name="T69" fmla="*/ 117 h 430"/>
                <a:gd name="T70" fmla="*/ 3 w 784"/>
                <a:gd name="T71" fmla="*/ 104 h 430"/>
                <a:gd name="T72" fmla="*/ 11 w 784"/>
                <a:gd name="T73" fmla="*/ 94 h 430"/>
                <a:gd name="T74" fmla="*/ 27 w 784"/>
                <a:gd name="T75" fmla="*/ 92 h 430"/>
                <a:gd name="T76" fmla="*/ 41 w 784"/>
                <a:gd name="T77" fmla="*/ 99 h 430"/>
                <a:gd name="T78" fmla="*/ 57 w 784"/>
                <a:gd name="T79" fmla="*/ 104 h 430"/>
                <a:gd name="T80" fmla="*/ 71 w 784"/>
                <a:gd name="T81" fmla="*/ 92 h 430"/>
                <a:gd name="T82" fmla="*/ 83 w 784"/>
                <a:gd name="T83" fmla="*/ 77 h 430"/>
                <a:gd name="T84" fmla="*/ 87 w 784"/>
                <a:gd name="T85" fmla="*/ 64 h 430"/>
                <a:gd name="T86" fmla="*/ 78 w 784"/>
                <a:gd name="T87" fmla="*/ 55 h 430"/>
                <a:gd name="T88" fmla="*/ 55 w 784"/>
                <a:gd name="T89" fmla="*/ 49 h 430"/>
                <a:gd name="T90" fmla="*/ 47 w 784"/>
                <a:gd name="T91" fmla="*/ 40 h 430"/>
                <a:gd name="T92" fmla="*/ 41 w 784"/>
                <a:gd name="T93" fmla="*/ 28 h 430"/>
                <a:gd name="T94" fmla="*/ 107 w 784"/>
                <a:gd name="T95" fmla="*/ 43 h 430"/>
                <a:gd name="T96" fmla="*/ 219 w 784"/>
                <a:gd name="T97" fmla="*/ 74 h 430"/>
                <a:gd name="T98" fmla="*/ 273 w 784"/>
                <a:gd name="T99" fmla="*/ 0 h 430"/>
                <a:gd name="T100" fmla="*/ 373 w 784"/>
                <a:gd name="T101" fmla="*/ 43 h 430"/>
                <a:gd name="T102" fmla="*/ 465 w 784"/>
                <a:gd name="T103" fmla="*/ 92 h 430"/>
                <a:gd name="T104" fmla="*/ 591 w 784"/>
                <a:gd name="T105" fmla="*/ 210 h 430"/>
                <a:gd name="T106" fmla="*/ 724 w 784"/>
                <a:gd name="T107" fmla="*/ 265 h 430"/>
                <a:gd name="T108" fmla="*/ 778 w 784"/>
                <a:gd name="T109" fmla="*/ 2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809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810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811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812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98 w 556"/>
                <a:gd name="T1" fmla="*/ 62 h 819"/>
                <a:gd name="T2" fmla="*/ 112 w 556"/>
                <a:gd name="T3" fmla="*/ 56 h 819"/>
                <a:gd name="T4" fmla="*/ 129 w 556"/>
                <a:gd name="T5" fmla="*/ 69 h 819"/>
                <a:gd name="T6" fmla="*/ 149 w 556"/>
                <a:gd name="T7" fmla="*/ 85 h 819"/>
                <a:gd name="T8" fmla="*/ 171 w 556"/>
                <a:gd name="T9" fmla="*/ 92 h 819"/>
                <a:gd name="T10" fmla="*/ 215 w 556"/>
                <a:gd name="T11" fmla="*/ 88 h 819"/>
                <a:gd name="T12" fmla="*/ 257 w 556"/>
                <a:gd name="T13" fmla="*/ 82 h 819"/>
                <a:gd name="T14" fmla="*/ 291 w 556"/>
                <a:gd name="T15" fmla="*/ 79 h 819"/>
                <a:gd name="T16" fmla="*/ 301 w 556"/>
                <a:gd name="T17" fmla="*/ 74 h 819"/>
                <a:gd name="T18" fmla="*/ 301 w 556"/>
                <a:gd name="T19" fmla="*/ 68 h 819"/>
                <a:gd name="T20" fmla="*/ 355 w 556"/>
                <a:gd name="T21" fmla="*/ 63 h 819"/>
                <a:gd name="T22" fmla="*/ 434 w 556"/>
                <a:gd name="T23" fmla="*/ 45 h 819"/>
                <a:gd name="T24" fmla="*/ 479 w 556"/>
                <a:gd name="T25" fmla="*/ 28 h 819"/>
                <a:gd name="T26" fmla="*/ 514 w 556"/>
                <a:gd name="T27" fmla="*/ 8 h 819"/>
                <a:gd name="T28" fmla="*/ 547 w 556"/>
                <a:gd name="T29" fmla="*/ 31 h 819"/>
                <a:gd name="T30" fmla="*/ 555 w 556"/>
                <a:gd name="T31" fmla="*/ 57 h 819"/>
                <a:gd name="T32" fmla="*/ 552 w 556"/>
                <a:gd name="T33" fmla="*/ 113 h 819"/>
                <a:gd name="T34" fmla="*/ 532 w 556"/>
                <a:gd name="T35" fmla="*/ 174 h 819"/>
                <a:gd name="T36" fmla="*/ 502 w 556"/>
                <a:gd name="T37" fmla="*/ 231 h 819"/>
                <a:gd name="T38" fmla="*/ 447 w 556"/>
                <a:gd name="T39" fmla="*/ 321 h 819"/>
                <a:gd name="T40" fmla="*/ 423 w 556"/>
                <a:gd name="T41" fmla="*/ 375 h 819"/>
                <a:gd name="T42" fmla="*/ 410 w 556"/>
                <a:gd name="T43" fmla="*/ 415 h 819"/>
                <a:gd name="T44" fmla="*/ 379 w 556"/>
                <a:gd name="T45" fmla="*/ 473 h 819"/>
                <a:gd name="T46" fmla="*/ 330 w 556"/>
                <a:gd name="T47" fmla="*/ 531 h 819"/>
                <a:gd name="T48" fmla="*/ 288 w 556"/>
                <a:gd name="T49" fmla="*/ 566 h 819"/>
                <a:gd name="T50" fmla="*/ 239 w 556"/>
                <a:gd name="T51" fmla="*/ 600 h 819"/>
                <a:gd name="T52" fmla="*/ 168 w 556"/>
                <a:gd name="T53" fmla="*/ 651 h 819"/>
                <a:gd name="T54" fmla="*/ 143 w 556"/>
                <a:gd name="T55" fmla="*/ 680 h 819"/>
                <a:gd name="T56" fmla="*/ 131 w 556"/>
                <a:gd name="T57" fmla="*/ 700 h 819"/>
                <a:gd name="T58" fmla="*/ 116 w 556"/>
                <a:gd name="T59" fmla="*/ 717 h 819"/>
                <a:gd name="T60" fmla="*/ 71 w 556"/>
                <a:gd name="T61" fmla="*/ 745 h 819"/>
                <a:gd name="T62" fmla="*/ 19 w 556"/>
                <a:gd name="T63" fmla="*/ 801 h 819"/>
                <a:gd name="T64" fmla="*/ 2 w 556"/>
                <a:gd name="T65" fmla="*/ 564 h 819"/>
                <a:gd name="T66" fmla="*/ 3 w 556"/>
                <a:gd name="T67" fmla="*/ 554 h 819"/>
                <a:gd name="T68" fmla="*/ 27 w 556"/>
                <a:gd name="T69" fmla="*/ 533 h 819"/>
                <a:gd name="T70" fmla="*/ 42 w 556"/>
                <a:gd name="T71" fmla="*/ 516 h 819"/>
                <a:gd name="T72" fmla="*/ 60 w 556"/>
                <a:gd name="T73" fmla="*/ 497 h 819"/>
                <a:gd name="T74" fmla="*/ 111 w 556"/>
                <a:gd name="T75" fmla="*/ 480 h 819"/>
                <a:gd name="T76" fmla="*/ 119 w 556"/>
                <a:gd name="T77" fmla="*/ 470 h 819"/>
                <a:gd name="T78" fmla="*/ 129 w 556"/>
                <a:gd name="T79" fmla="*/ 452 h 819"/>
                <a:gd name="T80" fmla="*/ 152 w 556"/>
                <a:gd name="T81" fmla="*/ 440 h 819"/>
                <a:gd name="T82" fmla="*/ 174 w 556"/>
                <a:gd name="T83" fmla="*/ 439 h 819"/>
                <a:gd name="T84" fmla="*/ 196 w 556"/>
                <a:gd name="T85" fmla="*/ 439 h 819"/>
                <a:gd name="T86" fmla="*/ 228 w 556"/>
                <a:gd name="T87" fmla="*/ 429 h 819"/>
                <a:gd name="T88" fmla="*/ 251 w 556"/>
                <a:gd name="T89" fmla="*/ 405 h 819"/>
                <a:gd name="T90" fmla="*/ 265 w 556"/>
                <a:gd name="T91" fmla="*/ 379 h 819"/>
                <a:gd name="T92" fmla="*/ 296 w 556"/>
                <a:gd name="T93" fmla="*/ 347 h 819"/>
                <a:gd name="T94" fmla="*/ 354 w 556"/>
                <a:gd name="T95" fmla="*/ 293 h 819"/>
                <a:gd name="T96" fmla="*/ 377 w 556"/>
                <a:gd name="T97" fmla="*/ 266 h 819"/>
                <a:gd name="T98" fmla="*/ 324 w 556"/>
                <a:gd name="T99" fmla="*/ 246 h 819"/>
                <a:gd name="T100" fmla="*/ 257 w 556"/>
                <a:gd name="T101" fmla="*/ 228 h 819"/>
                <a:gd name="T102" fmla="*/ 184 w 556"/>
                <a:gd name="T103" fmla="*/ 209 h 819"/>
                <a:gd name="T104" fmla="*/ 149 w 556"/>
                <a:gd name="T105" fmla="*/ 187 h 819"/>
                <a:gd name="T106" fmla="*/ 112 w 556"/>
                <a:gd name="T107" fmla="*/ 154 h 819"/>
                <a:gd name="T108" fmla="*/ 89 w 556"/>
                <a:gd name="T109" fmla="*/ 121 h 819"/>
                <a:gd name="T110" fmla="*/ 77 w 556"/>
                <a:gd name="T111" fmla="*/ 80 h 819"/>
                <a:gd name="T112" fmla="*/ 65 w 556"/>
                <a:gd name="T113" fmla="*/ 87 h 819"/>
                <a:gd name="T114" fmla="*/ 84 w 556"/>
                <a:gd name="T115" fmla="*/ 6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813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59 w 86"/>
                <a:gd name="T1" fmla="*/ 0 h 97"/>
                <a:gd name="T2" fmla="*/ 56 w 86"/>
                <a:gd name="T3" fmla="*/ 2 h 97"/>
                <a:gd name="T4" fmla="*/ 52 w 86"/>
                <a:gd name="T5" fmla="*/ 3 h 97"/>
                <a:gd name="T6" fmla="*/ 46 w 86"/>
                <a:gd name="T7" fmla="*/ 3 h 97"/>
                <a:gd name="T8" fmla="*/ 40 w 86"/>
                <a:gd name="T9" fmla="*/ 3 h 97"/>
                <a:gd name="T10" fmla="*/ 33 w 86"/>
                <a:gd name="T11" fmla="*/ 3 h 97"/>
                <a:gd name="T12" fmla="*/ 27 w 86"/>
                <a:gd name="T13" fmla="*/ 3 h 97"/>
                <a:gd name="T14" fmla="*/ 23 w 86"/>
                <a:gd name="T15" fmla="*/ 4 h 97"/>
                <a:gd name="T16" fmla="*/ 20 w 86"/>
                <a:gd name="T17" fmla="*/ 6 h 97"/>
                <a:gd name="T18" fmla="*/ 16 w 86"/>
                <a:gd name="T19" fmla="*/ 9 h 97"/>
                <a:gd name="T20" fmla="*/ 13 w 86"/>
                <a:gd name="T21" fmla="*/ 12 h 97"/>
                <a:gd name="T22" fmla="*/ 11 w 86"/>
                <a:gd name="T23" fmla="*/ 15 h 97"/>
                <a:gd name="T24" fmla="*/ 8 w 86"/>
                <a:gd name="T25" fmla="*/ 20 h 97"/>
                <a:gd name="T26" fmla="*/ 4 w 86"/>
                <a:gd name="T27" fmla="*/ 29 h 97"/>
                <a:gd name="T28" fmla="*/ 2 w 86"/>
                <a:gd name="T29" fmla="*/ 38 h 97"/>
                <a:gd name="T30" fmla="*/ 0 w 86"/>
                <a:gd name="T31" fmla="*/ 57 h 97"/>
                <a:gd name="T32" fmla="*/ 0 w 86"/>
                <a:gd name="T33" fmla="*/ 75 h 97"/>
                <a:gd name="T34" fmla="*/ 0 w 86"/>
                <a:gd name="T35" fmla="*/ 81 h 97"/>
                <a:gd name="T36" fmla="*/ 1 w 86"/>
                <a:gd name="T37" fmla="*/ 86 h 97"/>
                <a:gd name="T38" fmla="*/ 3 w 86"/>
                <a:gd name="T39" fmla="*/ 90 h 97"/>
                <a:gd name="T40" fmla="*/ 7 w 86"/>
                <a:gd name="T41" fmla="*/ 93 h 97"/>
                <a:gd name="T42" fmla="*/ 10 w 86"/>
                <a:gd name="T43" fmla="*/ 95 h 97"/>
                <a:gd name="T44" fmla="*/ 13 w 86"/>
                <a:gd name="T45" fmla="*/ 96 h 97"/>
                <a:gd name="T46" fmla="*/ 18 w 86"/>
                <a:gd name="T47" fmla="*/ 97 h 97"/>
                <a:gd name="T48" fmla="*/ 21 w 86"/>
                <a:gd name="T49" fmla="*/ 97 h 97"/>
                <a:gd name="T50" fmla="*/ 40 w 86"/>
                <a:gd name="T51" fmla="*/ 95 h 97"/>
                <a:gd name="T52" fmla="*/ 53 w 86"/>
                <a:gd name="T53" fmla="*/ 93 h 97"/>
                <a:gd name="T54" fmla="*/ 86 w 86"/>
                <a:gd name="T55" fmla="*/ 68 h 97"/>
                <a:gd name="T56" fmla="*/ 59 w 86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814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182 w 845"/>
                <a:gd name="T1" fmla="*/ 36 h 720"/>
                <a:gd name="T2" fmla="*/ 205 w 845"/>
                <a:gd name="T3" fmla="*/ 28 h 720"/>
                <a:gd name="T4" fmla="*/ 247 w 845"/>
                <a:gd name="T5" fmla="*/ 0 h 720"/>
                <a:gd name="T6" fmla="*/ 273 w 845"/>
                <a:gd name="T7" fmla="*/ 12 h 720"/>
                <a:gd name="T8" fmla="*/ 327 w 845"/>
                <a:gd name="T9" fmla="*/ 37 h 720"/>
                <a:gd name="T10" fmla="*/ 380 w 845"/>
                <a:gd name="T11" fmla="*/ 67 h 720"/>
                <a:gd name="T12" fmla="*/ 426 w 845"/>
                <a:gd name="T13" fmla="*/ 98 h 720"/>
                <a:gd name="T14" fmla="*/ 442 w 845"/>
                <a:gd name="T15" fmla="*/ 125 h 720"/>
                <a:gd name="T16" fmla="*/ 443 w 845"/>
                <a:gd name="T17" fmla="*/ 140 h 720"/>
                <a:gd name="T18" fmla="*/ 458 w 845"/>
                <a:gd name="T19" fmla="*/ 147 h 720"/>
                <a:gd name="T20" fmla="*/ 499 w 845"/>
                <a:gd name="T21" fmla="*/ 178 h 720"/>
                <a:gd name="T22" fmla="*/ 506 w 845"/>
                <a:gd name="T23" fmla="*/ 172 h 720"/>
                <a:gd name="T24" fmla="*/ 488 w 845"/>
                <a:gd name="T25" fmla="*/ 184 h 720"/>
                <a:gd name="T26" fmla="*/ 481 w 845"/>
                <a:gd name="T27" fmla="*/ 202 h 720"/>
                <a:gd name="T28" fmla="*/ 481 w 845"/>
                <a:gd name="T29" fmla="*/ 252 h 720"/>
                <a:gd name="T30" fmla="*/ 493 w 845"/>
                <a:gd name="T31" fmla="*/ 264 h 720"/>
                <a:gd name="T32" fmla="*/ 526 w 845"/>
                <a:gd name="T33" fmla="*/ 265 h 720"/>
                <a:gd name="T34" fmla="*/ 545 w 845"/>
                <a:gd name="T35" fmla="*/ 319 h 720"/>
                <a:gd name="T36" fmla="*/ 583 w 845"/>
                <a:gd name="T37" fmla="*/ 361 h 720"/>
                <a:gd name="T38" fmla="*/ 645 w 845"/>
                <a:gd name="T39" fmla="*/ 400 h 720"/>
                <a:gd name="T40" fmla="*/ 738 w 845"/>
                <a:gd name="T41" fmla="*/ 430 h 720"/>
                <a:gd name="T42" fmla="*/ 845 w 845"/>
                <a:gd name="T43" fmla="*/ 449 h 720"/>
                <a:gd name="T44" fmla="*/ 811 w 845"/>
                <a:gd name="T45" fmla="*/ 482 h 720"/>
                <a:gd name="T46" fmla="*/ 731 w 845"/>
                <a:gd name="T47" fmla="*/ 547 h 720"/>
                <a:gd name="T48" fmla="*/ 712 w 845"/>
                <a:gd name="T49" fmla="*/ 579 h 720"/>
                <a:gd name="T50" fmla="*/ 697 w 845"/>
                <a:gd name="T51" fmla="*/ 617 h 720"/>
                <a:gd name="T52" fmla="*/ 674 w 845"/>
                <a:gd name="T53" fmla="*/ 629 h 720"/>
                <a:gd name="T54" fmla="*/ 580 w 845"/>
                <a:gd name="T55" fmla="*/ 655 h 720"/>
                <a:gd name="T56" fmla="*/ 559 w 845"/>
                <a:gd name="T57" fmla="*/ 671 h 720"/>
                <a:gd name="T58" fmla="*/ 525 w 845"/>
                <a:gd name="T59" fmla="*/ 681 h 720"/>
                <a:gd name="T60" fmla="*/ 482 w 845"/>
                <a:gd name="T61" fmla="*/ 693 h 720"/>
                <a:gd name="T62" fmla="*/ 461 w 845"/>
                <a:gd name="T63" fmla="*/ 680 h 720"/>
                <a:gd name="T64" fmla="*/ 427 w 845"/>
                <a:gd name="T65" fmla="*/ 679 h 720"/>
                <a:gd name="T66" fmla="*/ 405 w 845"/>
                <a:gd name="T67" fmla="*/ 699 h 720"/>
                <a:gd name="T68" fmla="*/ 390 w 845"/>
                <a:gd name="T69" fmla="*/ 714 h 720"/>
                <a:gd name="T70" fmla="*/ 360 w 845"/>
                <a:gd name="T71" fmla="*/ 720 h 720"/>
                <a:gd name="T72" fmla="*/ 318 w 845"/>
                <a:gd name="T73" fmla="*/ 714 h 720"/>
                <a:gd name="T74" fmla="*/ 289 w 845"/>
                <a:gd name="T75" fmla="*/ 698 h 720"/>
                <a:gd name="T76" fmla="*/ 246 w 845"/>
                <a:gd name="T77" fmla="*/ 671 h 720"/>
                <a:gd name="T78" fmla="*/ 181 w 845"/>
                <a:gd name="T79" fmla="*/ 661 h 720"/>
                <a:gd name="T80" fmla="*/ 140 w 845"/>
                <a:gd name="T81" fmla="*/ 653 h 720"/>
                <a:gd name="T82" fmla="*/ 151 w 845"/>
                <a:gd name="T83" fmla="*/ 614 h 720"/>
                <a:gd name="T84" fmla="*/ 127 w 845"/>
                <a:gd name="T85" fmla="*/ 596 h 720"/>
                <a:gd name="T86" fmla="*/ 108 w 845"/>
                <a:gd name="T87" fmla="*/ 583 h 720"/>
                <a:gd name="T88" fmla="*/ 93 w 845"/>
                <a:gd name="T89" fmla="*/ 551 h 720"/>
                <a:gd name="T90" fmla="*/ 77 w 845"/>
                <a:gd name="T91" fmla="*/ 511 h 720"/>
                <a:gd name="T92" fmla="*/ 49 w 845"/>
                <a:gd name="T93" fmla="*/ 489 h 720"/>
                <a:gd name="T94" fmla="*/ 16 w 845"/>
                <a:gd name="T95" fmla="*/ 477 h 720"/>
                <a:gd name="T96" fmla="*/ 5 w 845"/>
                <a:gd name="T97" fmla="*/ 472 h 720"/>
                <a:gd name="T98" fmla="*/ 2 w 845"/>
                <a:gd name="T99" fmla="*/ 448 h 720"/>
                <a:gd name="T100" fmla="*/ 21 w 845"/>
                <a:gd name="T101" fmla="*/ 422 h 720"/>
                <a:gd name="T102" fmla="*/ 55 w 845"/>
                <a:gd name="T103" fmla="*/ 413 h 720"/>
                <a:gd name="T104" fmla="*/ 67 w 845"/>
                <a:gd name="T105" fmla="*/ 321 h 720"/>
                <a:gd name="T106" fmla="*/ 82 w 845"/>
                <a:gd name="T107" fmla="*/ 275 h 720"/>
                <a:gd name="T108" fmla="*/ 95 w 845"/>
                <a:gd name="T109" fmla="*/ 260 h 720"/>
                <a:gd name="T110" fmla="*/ 103 w 845"/>
                <a:gd name="T111" fmla="*/ 236 h 720"/>
                <a:gd name="T112" fmla="*/ 116 w 845"/>
                <a:gd name="T113" fmla="*/ 206 h 720"/>
                <a:gd name="T114" fmla="*/ 148 w 845"/>
                <a:gd name="T115" fmla="*/ 178 h 720"/>
                <a:gd name="T116" fmla="*/ 167 w 845"/>
                <a:gd name="T117" fmla="*/ 16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Line 359"/>
            <p:cNvSpPr>
              <a:spLocks noChangeShapeType="1"/>
            </p:cNvSpPr>
            <p:nvPr>
              <p:custDataLst>
                <p:tags r:id="rId263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816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7 w 33"/>
                <a:gd name="T3" fmla="*/ 1 h 6"/>
                <a:gd name="T4" fmla="*/ 15 w 33"/>
                <a:gd name="T5" fmla="*/ 3 h 6"/>
                <a:gd name="T6" fmla="*/ 23 w 33"/>
                <a:gd name="T7" fmla="*/ 5 h 6"/>
                <a:gd name="T8" fmla="*/ 33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817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13 w 13"/>
                <a:gd name="T1" fmla="*/ 30 h 30"/>
                <a:gd name="T2" fmla="*/ 13 w 13"/>
                <a:gd name="T3" fmla="*/ 0 h 30"/>
                <a:gd name="T4" fmla="*/ 0 w 13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" name="Group 818"/>
            <p:cNvGrpSpPr>
              <a:grpSpLocks/>
            </p:cNvGrpSpPr>
            <p:nvPr>
              <p:custDataLst>
                <p:tags r:id="rId266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  <a:solidFill>
              <a:srgbClr val="00B0F0"/>
            </a:solidFill>
          </p:grpSpPr>
          <p:sp>
            <p:nvSpPr>
              <p:cNvPr id="1005" name="Freeform 1004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005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1006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" name="Freeform 819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13 w 47"/>
                <a:gd name="T1" fmla="*/ 0 h 28"/>
                <a:gd name="T2" fmla="*/ 25 w 47"/>
                <a:gd name="T3" fmla="*/ 0 h 28"/>
                <a:gd name="T4" fmla="*/ 31 w 47"/>
                <a:gd name="T5" fmla="*/ 2 h 28"/>
                <a:gd name="T6" fmla="*/ 33 w 47"/>
                <a:gd name="T7" fmla="*/ 4 h 28"/>
                <a:gd name="T8" fmla="*/ 33 w 47"/>
                <a:gd name="T9" fmla="*/ 6 h 28"/>
                <a:gd name="T10" fmla="*/ 32 w 47"/>
                <a:gd name="T11" fmla="*/ 8 h 28"/>
                <a:gd name="T12" fmla="*/ 33 w 47"/>
                <a:gd name="T13" fmla="*/ 10 h 28"/>
                <a:gd name="T14" fmla="*/ 37 w 47"/>
                <a:gd name="T15" fmla="*/ 12 h 28"/>
                <a:gd name="T16" fmla="*/ 47 w 47"/>
                <a:gd name="T17" fmla="*/ 12 h 28"/>
                <a:gd name="T18" fmla="*/ 42 w 47"/>
                <a:gd name="T19" fmla="*/ 19 h 28"/>
                <a:gd name="T20" fmla="*/ 37 w 47"/>
                <a:gd name="T21" fmla="*/ 25 h 28"/>
                <a:gd name="T22" fmla="*/ 33 w 47"/>
                <a:gd name="T23" fmla="*/ 27 h 28"/>
                <a:gd name="T24" fmla="*/ 28 w 47"/>
                <a:gd name="T25" fmla="*/ 28 h 28"/>
                <a:gd name="T26" fmla="*/ 16 w 47"/>
                <a:gd name="T27" fmla="*/ 27 h 28"/>
                <a:gd name="T28" fmla="*/ 0 w 47"/>
                <a:gd name="T29" fmla="*/ 25 h 28"/>
                <a:gd name="T30" fmla="*/ 1 w 47"/>
                <a:gd name="T31" fmla="*/ 19 h 28"/>
                <a:gd name="T32" fmla="*/ 2 w 47"/>
                <a:gd name="T33" fmla="*/ 15 h 28"/>
                <a:gd name="T34" fmla="*/ 4 w 47"/>
                <a:gd name="T35" fmla="*/ 13 h 28"/>
                <a:gd name="T36" fmla="*/ 6 w 47"/>
                <a:gd name="T37" fmla="*/ 12 h 28"/>
                <a:gd name="T38" fmla="*/ 9 w 47"/>
                <a:gd name="T39" fmla="*/ 11 h 28"/>
                <a:gd name="T40" fmla="*/ 11 w 47"/>
                <a:gd name="T41" fmla="*/ 9 h 28"/>
                <a:gd name="T42" fmla="*/ 13 w 47"/>
                <a:gd name="T43" fmla="*/ 5 h 28"/>
                <a:gd name="T44" fmla="*/ 13 w 47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820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13 w 53"/>
                <a:gd name="T1" fmla="*/ 0 h 33"/>
                <a:gd name="T2" fmla="*/ 26 w 53"/>
                <a:gd name="T3" fmla="*/ 1 h 33"/>
                <a:gd name="T4" fmla="*/ 34 w 53"/>
                <a:gd name="T5" fmla="*/ 1 h 33"/>
                <a:gd name="T6" fmla="*/ 37 w 53"/>
                <a:gd name="T7" fmla="*/ 3 h 33"/>
                <a:gd name="T8" fmla="*/ 37 w 53"/>
                <a:gd name="T9" fmla="*/ 4 h 33"/>
                <a:gd name="T10" fmla="*/ 37 w 53"/>
                <a:gd name="T11" fmla="*/ 6 h 33"/>
                <a:gd name="T12" fmla="*/ 39 w 53"/>
                <a:gd name="T13" fmla="*/ 8 h 33"/>
                <a:gd name="T14" fmla="*/ 44 w 53"/>
                <a:gd name="T15" fmla="*/ 10 h 33"/>
                <a:gd name="T16" fmla="*/ 53 w 53"/>
                <a:gd name="T17" fmla="*/ 12 h 33"/>
                <a:gd name="T18" fmla="*/ 48 w 53"/>
                <a:gd name="T19" fmla="*/ 22 h 33"/>
                <a:gd name="T20" fmla="*/ 44 w 53"/>
                <a:gd name="T21" fmla="*/ 28 h 33"/>
                <a:gd name="T22" fmla="*/ 42 w 53"/>
                <a:gd name="T23" fmla="*/ 31 h 33"/>
                <a:gd name="T24" fmla="*/ 38 w 53"/>
                <a:gd name="T25" fmla="*/ 32 h 33"/>
                <a:gd name="T26" fmla="*/ 36 w 53"/>
                <a:gd name="T27" fmla="*/ 33 h 33"/>
                <a:gd name="T28" fmla="*/ 34 w 53"/>
                <a:gd name="T29" fmla="*/ 33 h 33"/>
                <a:gd name="T30" fmla="*/ 20 w 53"/>
                <a:gd name="T31" fmla="*/ 30 h 33"/>
                <a:gd name="T32" fmla="*/ 0 w 53"/>
                <a:gd name="T33" fmla="*/ 24 h 33"/>
                <a:gd name="T34" fmla="*/ 0 w 53"/>
                <a:gd name="T35" fmla="*/ 19 h 33"/>
                <a:gd name="T36" fmla="*/ 2 w 53"/>
                <a:gd name="T37" fmla="*/ 16 h 33"/>
                <a:gd name="T38" fmla="*/ 4 w 53"/>
                <a:gd name="T39" fmla="*/ 14 h 33"/>
                <a:gd name="T40" fmla="*/ 7 w 53"/>
                <a:gd name="T41" fmla="*/ 12 h 33"/>
                <a:gd name="T42" fmla="*/ 9 w 53"/>
                <a:gd name="T43" fmla="*/ 11 h 33"/>
                <a:gd name="T44" fmla="*/ 11 w 53"/>
                <a:gd name="T45" fmla="*/ 9 h 33"/>
                <a:gd name="T46" fmla="*/ 12 w 53"/>
                <a:gd name="T47" fmla="*/ 6 h 33"/>
                <a:gd name="T48" fmla="*/ 13 w 53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" name="Group 821"/>
            <p:cNvGrpSpPr>
              <a:grpSpLocks/>
            </p:cNvGrpSpPr>
            <p:nvPr>
              <p:custDataLst>
                <p:tags r:id="rId269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994" name="Freeform 993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995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4 w 14"/>
                  <a:gd name="T1" fmla="*/ 19 h 19"/>
                  <a:gd name="T2" fmla="*/ 0 w 14"/>
                  <a:gd name="T3" fmla="*/ 0 h 19"/>
                  <a:gd name="T4" fmla="*/ 14 w 1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996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997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20 w 20"/>
                  <a:gd name="T1" fmla="*/ 12 h 12"/>
                  <a:gd name="T2" fmla="*/ 10 w 20"/>
                  <a:gd name="T3" fmla="*/ 9 h 12"/>
                  <a:gd name="T4" fmla="*/ 0 w 20"/>
                  <a:gd name="T5" fmla="*/ 6 h 12"/>
                  <a:gd name="T6" fmla="*/ 1 w 20"/>
                  <a:gd name="T7" fmla="*/ 5 h 12"/>
                  <a:gd name="T8" fmla="*/ 3 w 20"/>
                  <a:gd name="T9" fmla="*/ 3 h 12"/>
                  <a:gd name="T10" fmla="*/ 8 w 20"/>
                  <a:gd name="T11" fmla="*/ 1 h 12"/>
                  <a:gd name="T12" fmla="*/ 13 w 2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999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1000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7 w 7"/>
                  <a:gd name="T1" fmla="*/ 12 h 12"/>
                  <a:gd name="T2" fmla="*/ 4 w 7"/>
                  <a:gd name="T3" fmla="*/ 6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1001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17 w 20"/>
                  <a:gd name="T7" fmla="*/ 12 h 18"/>
                  <a:gd name="T8" fmla="*/ 13 w 20"/>
                  <a:gd name="T9" fmla="*/ 6 h 18"/>
                  <a:gd name="T10" fmla="*/ 0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100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w 7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1003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6 w 13"/>
                  <a:gd name="T15" fmla="*/ 6 h 18"/>
                  <a:gd name="T16" fmla="*/ 13 w 1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" name="Freeform 822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60 w 736"/>
                <a:gd name="T1" fmla="*/ 685 h 721"/>
                <a:gd name="T2" fmla="*/ 91 w 736"/>
                <a:gd name="T3" fmla="*/ 668 h 721"/>
                <a:gd name="T4" fmla="*/ 126 w 736"/>
                <a:gd name="T5" fmla="*/ 668 h 721"/>
                <a:gd name="T6" fmla="*/ 196 w 736"/>
                <a:gd name="T7" fmla="*/ 692 h 721"/>
                <a:gd name="T8" fmla="*/ 245 w 736"/>
                <a:gd name="T9" fmla="*/ 705 h 721"/>
                <a:gd name="T10" fmla="*/ 292 w 736"/>
                <a:gd name="T11" fmla="*/ 703 h 721"/>
                <a:gd name="T12" fmla="*/ 611 w 736"/>
                <a:gd name="T13" fmla="*/ 717 h 721"/>
                <a:gd name="T14" fmla="*/ 651 w 736"/>
                <a:gd name="T15" fmla="*/ 707 h 721"/>
                <a:gd name="T16" fmla="*/ 627 w 736"/>
                <a:gd name="T17" fmla="*/ 657 h 721"/>
                <a:gd name="T18" fmla="*/ 664 w 736"/>
                <a:gd name="T19" fmla="*/ 433 h 721"/>
                <a:gd name="T20" fmla="*/ 709 w 736"/>
                <a:gd name="T21" fmla="*/ 429 h 721"/>
                <a:gd name="T22" fmla="*/ 723 w 736"/>
                <a:gd name="T23" fmla="*/ 416 h 721"/>
                <a:gd name="T24" fmla="*/ 734 w 736"/>
                <a:gd name="T25" fmla="*/ 360 h 721"/>
                <a:gd name="T26" fmla="*/ 722 w 736"/>
                <a:gd name="T27" fmla="*/ 302 h 721"/>
                <a:gd name="T28" fmla="*/ 708 w 736"/>
                <a:gd name="T29" fmla="*/ 304 h 721"/>
                <a:gd name="T30" fmla="*/ 676 w 736"/>
                <a:gd name="T31" fmla="*/ 300 h 721"/>
                <a:gd name="T32" fmla="*/ 634 w 736"/>
                <a:gd name="T33" fmla="*/ 299 h 721"/>
                <a:gd name="T34" fmla="*/ 623 w 736"/>
                <a:gd name="T35" fmla="*/ 290 h 721"/>
                <a:gd name="T36" fmla="*/ 617 w 736"/>
                <a:gd name="T37" fmla="*/ 253 h 721"/>
                <a:gd name="T38" fmla="*/ 607 w 736"/>
                <a:gd name="T39" fmla="*/ 219 h 721"/>
                <a:gd name="T40" fmla="*/ 597 w 736"/>
                <a:gd name="T41" fmla="*/ 186 h 721"/>
                <a:gd name="T42" fmla="*/ 607 w 736"/>
                <a:gd name="T43" fmla="*/ 167 h 721"/>
                <a:gd name="T44" fmla="*/ 617 w 736"/>
                <a:gd name="T45" fmla="*/ 148 h 721"/>
                <a:gd name="T46" fmla="*/ 611 w 736"/>
                <a:gd name="T47" fmla="*/ 100 h 721"/>
                <a:gd name="T48" fmla="*/ 544 w 736"/>
                <a:gd name="T49" fmla="*/ 70 h 721"/>
                <a:gd name="T50" fmla="*/ 477 w 736"/>
                <a:gd name="T51" fmla="*/ 66 h 721"/>
                <a:gd name="T52" fmla="*/ 471 w 736"/>
                <a:gd name="T53" fmla="*/ 81 h 721"/>
                <a:gd name="T54" fmla="*/ 463 w 736"/>
                <a:gd name="T55" fmla="*/ 101 h 721"/>
                <a:gd name="T56" fmla="*/ 440 w 736"/>
                <a:gd name="T57" fmla="*/ 122 h 721"/>
                <a:gd name="T58" fmla="*/ 392 w 736"/>
                <a:gd name="T59" fmla="*/ 130 h 721"/>
                <a:gd name="T60" fmla="*/ 364 w 736"/>
                <a:gd name="T61" fmla="*/ 115 h 721"/>
                <a:gd name="T62" fmla="*/ 339 w 736"/>
                <a:gd name="T63" fmla="*/ 82 h 721"/>
                <a:gd name="T64" fmla="*/ 319 w 736"/>
                <a:gd name="T65" fmla="*/ 39 h 721"/>
                <a:gd name="T66" fmla="*/ 312 w 736"/>
                <a:gd name="T67" fmla="*/ 0 h 721"/>
                <a:gd name="T68" fmla="*/ 30 w 736"/>
                <a:gd name="T69" fmla="*/ 15 h 721"/>
                <a:gd name="T70" fmla="*/ 47 w 736"/>
                <a:gd name="T71" fmla="*/ 29 h 721"/>
                <a:gd name="T72" fmla="*/ 75 w 736"/>
                <a:gd name="T73" fmla="*/ 75 h 721"/>
                <a:gd name="T74" fmla="*/ 102 w 736"/>
                <a:gd name="T75" fmla="*/ 130 h 721"/>
                <a:gd name="T76" fmla="*/ 103 w 736"/>
                <a:gd name="T77" fmla="*/ 171 h 721"/>
                <a:gd name="T78" fmla="*/ 93 w 736"/>
                <a:gd name="T79" fmla="*/ 203 h 721"/>
                <a:gd name="T80" fmla="*/ 96 w 736"/>
                <a:gd name="T81" fmla="*/ 229 h 721"/>
                <a:gd name="T82" fmla="*/ 119 w 736"/>
                <a:gd name="T83" fmla="*/ 272 h 721"/>
                <a:gd name="T84" fmla="*/ 131 w 736"/>
                <a:gd name="T85" fmla="*/ 307 h 721"/>
                <a:gd name="T86" fmla="*/ 127 w 736"/>
                <a:gd name="T87" fmla="*/ 352 h 721"/>
                <a:gd name="T88" fmla="*/ 106 w 736"/>
                <a:gd name="T89" fmla="*/ 403 h 721"/>
                <a:gd name="T90" fmla="*/ 77 w 736"/>
                <a:gd name="T91" fmla="*/ 446 h 721"/>
                <a:gd name="T92" fmla="*/ 41 w 736"/>
                <a:gd name="T93" fmla="*/ 477 h 721"/>
                <a:gd name="T94" fmla="*/ 25 w 736"/>
                <a:gd name="T95" fmla="*/ 591 h 721"/>
                <a:gd name="T96" fmla="*/ 11 w 736"/>
                <a:gd name="T97" fmla="*/ 62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823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31 h 31"/>
                <a:gd name="T2" fmla="*/ 12 w 39"/>
                <a:gd name="T3" fmla="*/ 28 h 31"/>
                <a:gd name="T4" fmla="*/ 22 w 39"/>
                <a:gd name="T5" fmla="*/ 28 h 31"/>
                <a:gd name="T6" fmla="*/ 26 w 39"/>
                <a:gd name="T7" fmla="*/ 28 h 31"/>
                <a:gd name="T8" fmla="*/ 30 w 39"/>
                <a:gd name="T9" fmla="*/ 28 h 31"/>
                <a:gd name="T10" fmla="*/ 35 w 39"/>
                <a:gd name="T11" fmla="*/ 27 h 31"/>
                <a:gd name="T12" fmla="*/ 39 w 39"/>
                <a:gd name="T13" fmla="*/ 25 h 31"/>
                <a:gd name="T14" fmla="*/ 39 w 39"/>
                <a:gd name="T15" fmla="*/ 0 h 31"/>
                <a:gd name="T16" fmla="*/ 26 w 39"/>
                <a:gd name="T17" fmla="*/ 0 h 31"/>
                <a:gd name="T18" fmla="*/ 17 w 39"/>
                <a:gd name="T19" fmla="*/ 0 h 31"/>
                <a:gd name="T20" fmla="*/ 8 w 39"/>
                <a:gd name="T21" fmla="*/ 0 h 31"/>
                <a:gd name="T22" fmla="*/ 0 w 39"/>
                <a:gd name="T23" fmla="*/ 0 h 31"/>
                <a:gd name="T24" fmla="*/ 0 w 39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824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825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7" name="Group 826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988" name="Freeform 987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988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989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990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991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992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8" name="Group 827"/>
            <p:cNvGrpSpPr>
              <a:grpSpLocks/>
            </p:cNvGrpSpPr>
            <p:nvPr>
              <p:custDataLst>
                <p:tags r:id="rId275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  <a:solidFill>
              <a:srgbClr val="00B0F0"/>
            </a:solidFill>
          </p:grpSpPr>
          <p:sp>
            <p:nvSpPr>
              <p:cNvPr id="946" name="Freeform 945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946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947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948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949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950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951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952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957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958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959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960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961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962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963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964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965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966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967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968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969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970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971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972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973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974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975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976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977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978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979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980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981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982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983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984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985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986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" name="Freeform 828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65 w 292"/>
                <a:gd name="T1" fmla="*/ 10 h 308"/>
                <a:gd name="T2" fmla="*/ 276 w 292"/>
                <a:gd name="T3" fmla="*/ 37 h 308"/>
                <a:gd name="T4" fmla="*/ 286 w 292"/>
                <a:gd name="T5" fmla="*/ 91 h 308"/>
                <a:gd name="T6" fmla="*/ 292 w 292"/>
                <a:gd name="T7" fmla="*/ 144 h 308"/>
                <a:gd name="T8" fmla="*/ 291 w 292"/>
                <a:gd name="T9" fmla="*/ 161 h 308"/>
                <a:gd name="T10" fmla="*/ 286 w 292"/>
                <a:gd name="T11" fmla="*/ 179 h 308"/>
                <a:gd name="T12" fmla="*/ 269 w 292"/>
                <a:gd name="T13" fmla="*/ 206 h 308"/>
                <a:gd name="T14" fmla="*/ 231 w 292"/>
                <a:gd name="T15" fmla="*/ 185 h 308"/>
                <a:gd name="T16" fmla="*/ 165 w 292"/>
                <a:gd name="T17" fmla="*/ 258 h 308"/>
                <a:gd name="T18" fmla="*/ 132 w 292"/>
                <a:gd name="T19" fmla="*/ 278 h 308"/>
                <a:gd name="T20" fmla="*/ 59 w 292"/>
                <a:gd name="T21" fmla="*/ 296 h 308"/>
                <a:gd name="T22" fmla="*/ 32 w 292"/>
                <a:gd name="T23" fmla="*/ 308 h 308"/>
                <a:gd name="T24" fmla="*/ 6 w 292"/>
                <a:gd name="T25" fmla="*/ 308 h 308"/>
                <a:gd name="T26" fmla="*/ 9 w 292"/>
                <a:gd name="T27" fmla="*/ 297 h 308"/>
                <a:gd name="T28" fmla="*/ 11 w 292"/>
                <a:gd name="T29" fmla="*/ 286 h 308"/>
                <a:gd name="T30" fmla="*/ 7 w 292"/>
                <a:gd name="T31" fmla="*/ 265 h 308"/>
                <a:gd name="T32" fmla="*/ 2 w 292"/>
                <a:gd name="T33" fmla="*/ 246 h 308"/>
                <a:gd name="T34" fmla="*/ 0 w 292"/>
                <a:gd name="T35" fmla="*/ 228 h 308"/>
                <a:gd name="T36" fmla="*/ 3 w 292"/>
                <a:gd name="T37" fmla="*/ 205 h 308"/>
                <a:gd name="T38" fmla="*/ 12 w 292"/>
                <a:gd name="T39" fmla="*/ 188 h 308"/>
                <a:gd name="T40" fmla="*/ 26 w 292"/>
                <a:gd name="T41" fmla="*/ 174 h 308"/>
                <a:gd name="T42" fmla="*/ 42 w 292"/>
                <a:gd name="T43" fmla="*/ 161 h 308"/>
                <a:gd name="T44" fmla="*/ 77 w 292"/>
                <a:gd name="T45" fmla="*/ 135 h 308"/>
                <a:gd name="T46" fmla="*/ 93 w 292"/>
                <a:gd name="T47" fmla="*/ 119 h 308"/>
                <a:gd name="T48" fmla="*/ 105 w 292"/>
                <a:gd name="T49" fmla="*/ 98 h 308"/>
                <a:gd name="T50" fmla="*/ 98 w 292"/>
                <a:gd name="T51" fmla="*/ 96 h 308"/>
                <a:gd name="T52" fmla="*/ 92 w 292"/>
                <a:gd name="T53" fmla="*/ 91 h 308"/>
                <a:gd name="T54" fmla="*/ 82 w 292"/>
                <a:gd name="T55" fmla="*/ 73 h 308"/>
                <a:gd name="T56" fmla="*/ 74 w 292"/>
                <a:gd name="T57" fmla="*/ 50 h 308"/>
                <a:gd name="T58" fmla="*/ 72 w 292"/>
                <a:gd name="T59" fmla="*/ 24 h 308"/>
                <a:gd name="T60" fmla="*/ 90 w 292"/>
                <a:gd name="T61" fmla="*/ 19 h 308"/>
                <a:gd name="T62" fmla="*/ 105 w 292"/>
                <a:gd name="T63" fmla="*/ 20 h 308"/>
                <a:gd name="T64" fmla="*/ 132 w 292"/>
                <a:gd name="T65" fmla="*/ 24 h 308"/>
                <a:gd name="T66" fmla="*/ 169 w 292"/>
                <a:gd name="T67" fmla="*/ 21 h 308"/>
                <a:gd name="T68" fmla="*/ 210 w 292"/>
                <a:gd name="T69" fmla="*/ 12 h 308"/>
                <a:gd name="T70" fmla="*/ 259 w 292"/>
                <a:gd name="T7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829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11 w 14"/>
                <a:gd name="T1" fmla="*/ 0 h 7"/>
                <a:gd name="T2" fmla="*/ 13 w 14"/>
                <a:gd name="T3" fmla="*/ 3 h 7"/>
                <a:gd name="T4" fmla="*/ 14 w 14"/>
                <a:gd name="T5" fmla="*/ 7 h 7"/>
                <a:gd name="T6" fmla="*/ 0 w 14"/>
                <a:gd name="T7" fmla="*/ 7 h 7"/>
                <a:gd name="T8" fmla="*/ 11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830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81 w 581"/>
                <a:gd name="T1" fmla="*/ 115 h 955"/>
                <a:gd name="T2" fmla="*/ 104 w 581"/>
                <a:gd name="T3" fmla="*/ 152 h 955"/>
                <a:gd name="T4" fmla="*/ 111 w 581"/>
                <a:gd name="T5" fmla="*/ 180 h 955"/>
                <a:gd name="T6" fmla="*/ 95 w 581"/>
                <a:gd name="T7" fmla="*/ 234 h 955"/>
                <a:gd name="T8" fmla="*/ 96 w 581"/>
                <a:gd name="T9" fmla="*/ 325 h 955"/>
                <a:gd name="T10" fmla="*/ 93 w 581"/>
                <a:gd name="T11" fmla="*/ 363 h 955"/>
                <a:gd name="T12" fmla="*/ 82 w 581"/>
                <a:gd name="T13" fmla="*/ 396 h 955"/>
                <a:gd name="T14" fmla="*/ 59 w 581"/>
                <a:gd name="T15" fmla="*/ 429 h 955"/>
                <a:gd name="T16" fmla="*/ 31 w 581"/>
                <a:gd name="T17" fmla="*/ 461 h 955"/>
                <a:gd name="T18" fmla="*/ 17 w 581"/>
                <a:gd name="T19" fmla="*/ 481 h 955"/>
                <a:gd name="T20" fmla="*/ 2 w 581"/>
                <a:gd name="T21" fmla="*/ 542 h 955"/>
                <a:gd name="T22" fmla="*/ 69 w 581"/>
                <a:gd name="T23" fmla="*/ 616 h 955"/>
                <a:gd name="T24" fmla="*/ 69 w 581"/>
                <a:gd name="T25" fmla="*/ 634 h 955"/>
                <a:gd name="T26" fmla="*/ 74 w 581"/>
                <a:gd name="T27" fmla="*/ 665 h 955"/>
                <a:gd name="T28" fmla="*/ 74 w 581"/>
                <a:gd name="T29" fmla="*/ 696 h 955"/>
                <a:gd name="T30" fmla="*/ 78 w 581"/>
                <a:gd name="T31" fmla="*/ 733 h 955"/>
                <a:gd name="T32" fmla="*/ 94 w 581"/>
                <a:gd name="T33" fmla="*/ 778 h 955"/>
                <a:gd name="T34" fmla="*/ 105 w 581"/>
                <a:gd name="T35" fmla="*/ 792 h 955"/>
                <a:gd name="T36" fmla="*/ 68 w 581"/>
                <a:gd name="T37" fmla="*/ 794 h 955"/>
                <a:gd name="T38" fmla="*/ 42 w 581"/>
                <a:gd name="T39" fmla="*/ 802 h 955"/>
                <a:gd name="T40" fmla="*/ 36 w 581"/>
                <a:gd name="T41" fmla="*/ 812 h 955"/>
                <a:gd name="T42" fmla="*/ 42 w 581"/>
                <a:gd name="T43" fmla="*/ 842 h 955"/>
                <a:gd name="T44" fmla="*/ 69 w 581"/>
                <a:gd name="T45" fmla="*/ 876 h 955"/>
                <a:gd name="T46" fmla="*/ 87 w 581"/>
                <a:gd name="T47" fmla="*/ 899 h 955"/>
                <a:gd name="T48" fmla="*/ 100 w 581"/>
                <a:gd name="T49" fmla="*/ 927 h 955"/>
                <a:gd name="T50" fmla="*/ 156 w 581"/>
                <a:gd name="T51" fmla="*/ 955 h 955"/>
                <a:gd name="T52" fmla="*/ 189 w 581"/>
                <a:gd name="T53" fmla="*/ 942 h 955"/>
                <a:gd name="T54" fmla="*/ 248 w 581"/>
                <a:gd name="T55" fmla="*/ 929 h 955"/>
                <a:gd name="T56" fmla="*/ 279 w 581"/>
                <a:gd name="T57" fmla="*/ 921 h 955"/>
                <a:gd name="T58" fmla="*/ 297 w 581"/>
                <a:gd name="T59" fmla="*/ 904 h 955"/>
                <a:gd name="T60" fmla="*/ 302 w 581"/>
                <a:gd name="T61" fmla="*/ 892 h 955"/>
                <a:gd name="T62" fmla="*/ 302 w 581"/>
                <a:gd name="T63" fmla="*/ 868 h 955"/>
                <a:gd name="T64" fmla="*/ 338 w 581"/>
                <a:gd name="T65" fmla="*/ 871 h 955"/>
                <a:gd name="T66" fmla="*/ 367 w 581"/>
                <a:gd name="T67" fmla="*/ 866 h 955"/>
                <a:gd name="T68" fmla="*/ 389 w 581"/>
                <a:gd name="T69" fmla="*/ 856 h 955"/>
                <a:gd name="T70" fmla="*/ 405 w 581"/>
                <a:gd name="T71" fmla="*/ 842 h 955"/>
                <a:gd name="T72" fmla="*/ 432 w 581"/>
                <a:gd name="T73" fmla="*/ 807 h 955"/>
                <a:gd name="T74" fmla="*/ 460 w 581"/>
                <a:gd name="T75" fmla="*/ 773 h 955"/>
                <a:gd name="T76" fmla="*/ 477 w 581"/>
                <a:gd name="T77" fmla="*/ 760 h 955"/>
                <a:gd name="T78" fmla="*/ 502 w 581"/>
                <a:gd name="T79" fmla="*/ 752 h 955"/>
                <a:gd name="T80" fmla="*/ 521 w 581"/>
                <a:gd name="T81" fmla="*/ 745 h 955"/>
                <a:gd name="T82" fmla="*/ 499 w 581"/>
                <a:gd name="T83" fmla="*/ 697 h 955"/>
                <a:gd name="T84" fmla="*/ 484 w 581"/>
                <a:gd name="T85" fmla="*/ 653 h 955"/>
                <a:gd name="T86" fmla="*/ 472 w 581"/>
                <a:gd name="T87" fmla="*/ 623 h 955"/>
                <a:gd name="T88" fmla="*/ 481 w 581"/>
                <a:gd name="T89" fmla="*/ 610 h 955"/>
                <a:gd name="T90" fmla="*/ 487 w 581"/>
                <a:gd name="T91" fmla="*/ 579 h 955"/>
                <a:gd name="T92" fmla="*/ 494 w 581"/>
                <a:gd name="T93" fmla="*/ 541 h 955"/>
                <a:gd name="T94" fmla="*/ 505 w 581"/>
                <a:gd name="T95" fmla="*/ 519 h 955"/>
                <a:gd name="T96" fmla="*/ 532 w 581"/>
                <a:gd name="T97" fmla="*/ 486 h 955"/>
                <a:gd name="T98" fmla="*/ 570 w 581"/>
                <a:gd name="T99" fmla="*/ 461 h 955"/>
                <a:gd name="T100" fmla="*/ 129 w 581"/>
                <a:gd name="T101" fmla="*/ 0 h 955"/>
                <a:gd name="T102" fmla="*/ 98 w 581"/>
                <a:gd name="T103" fmla="*/ 5 h 955"/>
                <a:gd name="T104" fmla="*/ 69 w 581"/>
                <a:gd name="T105" fmla="*/ 24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831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3" name="Group 832"/>
            <p:cNvGrpSpPr>
              <a:grpSpLocks/>
            </p:cNvGrpSpPr>
            <p:nvPr>
              <p:custDataLst>
                <p:tags r:id="rId280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  <a:solidFill>
              <a:srgbClr val="00B0F0"/>
            </a:solidFill>
          </p:grpSpPr>
          <p:sp>
            <p:nvSpPr>
              <p:cNvPr id="943" name="Freeform 942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943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944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4" name="Freeform 83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33 w 279"/>
                <a:gd name="T1" fmla="*/ 87 h 204"/>
                <a:gd name="T2" fmla="*/ 59 w 279"/>
                <a:gd name="T3" fmla="*/ 142 h 204"/>
                <a:gd name="T4" fmla="*/ 59 w 279"/>
                <a:gd name="T5" fmla="*/ 179 h 204"/>
                <a:gd name="T6" fmla="*/ 102 w 279"/>
                <a:gd name="T7" fmla="*/ 196 h 204"/>
                <a:gd name="T8" fmla="*/ 122 w 279"/>
                <a:gd name="T9" fmla="*/ 202 h 204"/>
                <a:gd name="T10" fmla="*/ 139 w 279"/>
                <a:gd name="T11" fmla="*/ 204 h 204"/>
                <a:gd name="T12" fmla="*/ 146 w 279"/>
                <a:gd name="T13" fmla="*/ 201 h 204"/>
                <a:gd name="T14" fmla="*/ 151 w 279"/>
                <a:gd name="T15" fmla="*/ 194 h 204"/>
                <a:gd name="T16" fmla="*/ 160 w 279"/>
                <a:gd name="T17" fmla="*/ 172 h 204"/>
                <a:gd name="T18" fmla="*/ 172 w 279"/>
                <a:gd name="T19" fmla="*/ 149 h 204"/>
                <a:gd name="T20" fmla="*/ 181 w 279"/>
                <a:gd name="T21" fmla="*/ 141 h 204"/>
                <a:gd name="T22" fmla="*/ 192 w 279"/>
                <a:gd name="T23" fmla="*/ 136 h 204"/>
                <a:gd name="T24" fmla="*/ 209 w 279"/>
                <a:gd name="T25" fmla="*/ 138 h 204"/>
                <a:gd name="T26" fmla="*/ 220 w 279"/>
                <a:gd name="T27" fmla="*/ 142 h 204"/>
                <a:gd name="T28" fmla="*/ 228 w 279"/>
                <a:gd name="T29" fmla="*/ 148 h 204"/>
                <a:gd name="T30" fmla="*/ 231 w 279"/>
                <a:gd name="T31" fmla="*/ 154 h 204"/>
                <a:gd name="T32" fmla="*/ 234 w 279"/>
                <a:gd name="T33" fmla="*/ 164 h 204"/>
                <a:gd name="T34" fmla="*/ 231 w 279"/>
                <a:gd name="T35" fmla="*/ 167 h 204"/>
                <a:gd name="T36" fmla="*/ 234 w 279"/>
                <a:gd name="T37" fmla="*/ 153 h 204"/>
                <a:gd name="T38" fmla="*/ 238 w 279"/>
                <a:gd name="T39" fmla="*/ 140 h 204"/>
                <a:gd name="T40" fmla="*/ 245 w 279"/>
                <a:gd name="T41" fmla="*/ 117 h 204"/>
                <a:gd name="T42" fmla="*/ 254 w 279"/>
                <a:gd name="T43" fmla="*/ 115 h 204"/>
                <a:gd name="T44" fmla="*/ 264 w 279"/>
                <a:gd name="T45" fmla="*/ 110 h 204"/>
                <a:gd name="T46" fmla="*/ 279 w 279"/>
                <a:gd name="T47" fmla="*/ 99 h 204"/>
                <a:gd name="T48" fmla="*/ 252 w 279"/>
                <a:gd name="T49" fmla="*/ 75 h 204"/>
                <a:gd name="T50" fmla="*/ 227 w 279"/>
                <a:gd name="T51" fmla="*/ 58 h 204"/>
                <a:gd name="T52" fmla="*/ 204 w 279"/>
                <a:gd name="T53" fmla="*/ 44 h 204"/>
                <a:gd name="T54" fmla="*/ 185 w 279"/>
                <a:gd name="T55" fmla="*/ 31 h 204"/>
                <a:gd name="T56" fmla="*/ 146 w 279"/>
                <a:gd name="T57" fmla="*/ 68 h 204"/>
                <a:gd name="T58" fmla="*/ 79 w 279"/>
                <a:gd name="T59" fmla="*/ 25 h 204"/>
                <a:gd name="T60" fmla="*/ 52 w 279"/>
                <a:gd name="T61" fmla="*/ 12 h 204"/>
                <a:gd name="T62" fmla="*/ 46 w 279"/>
                <a:gd name="T63" fmla="*/ 62 h 204"/>
                <a:gd name="T64" fmla="*/ 0 w 279"/>
                <a:gd name="T65" fmla="*/ 5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83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52 w 485"/>
                <a:gd name="T1" fmla="*/ 20 h 291"/>
                <a:gd name="T2" fmla="*/ 300 w 485"/>
                <a:gd name="T3" fmla="*/ 44 h 291"/>
                <a:gd name="T4" fmla="*/ 372 w 485"/>
                <a:gd name="T5" fmla="*/ 44 h 291"/>
                <a:gd name="T6" fmla="*/ 425 w 485"/>
                <a:gd name="T7" fmla="*/ 131 h 291"/>
                <a:gd name="T8" fmla="*/ 485 w 485"/>
                <a:gd name="T9" fmla="*/ 167 h 291"/>
                <a:gd name="T10" fmla="*/ 412 w 485"/>
                <a:gd name="T11" fmla="*/ 173 h 291"/>
                <a:gd name="T12" fmla="*/ 433 w 485"/>
                <a:gd name="T13" fmla="*/ 210 h 291"/>
                <a:gd name="T14" fmla="*/ 392 w 485"/>
                <a:gd name="T15" fmla="*/ 241 h 291"/>
                <a:gd name="T16" fmla="*/ 385 w 485"/>
                <a:gd name="T17" fmla="*/ 291 h 291"/>
                <a:gd name="T18" fmla="*/ 285 w 485"/>
                <a:gd name="T19" fmla="*/ 266 h 291"/>
                <a:gd name="T20" fmla="*/ 173 w 485"/>
                <a:gd name="T21" fmla="*/ 254 h 291"/>
                <a:gd name="T22" fmla="*/ 60 w 485"/>
                <a:gd name="T23" fmla="*/ 266 h 291"/>
                <a:gd name="T24" fmla="*/ 15 w 485"/>
                <a:gd name="T25" fmla="*/ 271 h 291"/>
                <a:gd name="T26" fmla="*/ 8 w 485"/>
                <a:gd name="T27" fmla="*/ 257 h 291"/>
                <a:gd name="T28" fmla="*/ 3 w 485"/>
                <a:gd name="T29" fmla="*/ 244 h 291"/>
                <a:gd name="T30" fmla="*/ 0 w 485"/>
                <a:gd name="T31" fmla="*/ 229 h 291"/>
                <a:gd name="T32" fmla="*/ 5 w 485"/>
                <a:gd name="T33" fmla="*/ 219 h 291"/>
                <a:gd name="T34" fmla="*/ 14 w 485"/>
                <a:gd name="T35" fmla="*/ 207 h 291"/>
                <a:gd name="T36" fmla="*/ 23 w 485"/>
                <a:gd name="T37" fmla="*/ 189 h 291"/>
                <a:gd name="T38" fmla="*/ 31 w 485"/>
                <a:gd name="T39" fmla="*/ 166 h 291"/>
                <a:gd name="T40" fmla="*/ 41 w 485"/>
                <a:gd name="T41" fmla="*/ 137 h 291"/>
                <a:gd name="T42" fmla="*/ 48 w 485"/>
                <a:gd name="T43" fmla="*/ 126 h 291"/>
                <a:gd name="T44" fmla="*/ 60 w 485"/>
                <a:gd name="T45" fmla="*/ 119 h 291"/>
                <a:gd name="T46" fmla="*/ 87 w 485"/>
                <a:gd name="T47" fmla="*/ 111 h 291"/>
                <a:gd name="T48" fmla="*/ 89 w 485"/>
                <a:gd name="T49" fmla="*/ 106 h 291"/>
                <a:gd name="T50" fmla="*/ 94 w 485"/>
                <a:gd name="T51" fmla="*/ 100 h 291"/>
                <a:gd name="T52" fmla="*/ 101 w 485"/>
                <a:gd name="T53" fmla="*/ 95 h 291"/>
                <a:gd name="T54" fmla="*/ 106 w 485"/>
                <a:gd name="T55" fmla="*/ 93 h 291"/>
                <a:gd name="T56" fmla="*/ 106 w 485"/>
                <a:gd name="T57" fmla="*/ 76 h 291"/>
                <a:gd name="T58" fmla="*/ 109 w 485"/>
                <a:gd name="T59" fmla="*/ 70 h 291"/>
                <a:gd name="T60" fmla="*/ 113 w 485"/>
                <a:gd name="T61" fmla="*/ 67 h 291"/>
                <a:gd name="T62" fmla="*/ 122 w 485"/>
                <a:gd name="T63" fmla="*/ 69 h 291"/>
                <a:gd name="T64" fmla="*/ 128 w 485"/>
                <a:gd name="T65" fmla="*/ 69 h 291"/>
                <a:gd name="T66" fmla="*/ 132 w 485"/>
                <a:gd name="T67" fmla="*/ 66 h 291"/>
                <a:gd name="T68" fmla="*/ 134 w 485"/>
                <a:gd name="T69" fmla="*/ 56 h 291"/>
                <a:gd name="T70" fmla="*/ 139 w 485"/>
                <a:gd name="T71" fmla="*/ 44 h 291"/>
                <a:gd name="T72" fmla="*/ 144 w 485"/>
                <a:gd name="T73" fmla="*/ 39 h 291"/>
                <a:gd name="T74" fmla="*/ 213 w 485"/>
                <a:gd name="T7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83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83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153 w 186"/>
                <a:gd name="T1" fmla="*/ 21 h 104"/>
                <a:gd name="T2" fmla="*/ 146 w 186"/>
                <a:gd name="T3" fmla="*/ 21 h 104"/>
                <a:gd name="T4" fmla="*/ 141 w 186"/>
                <a:gd name="T5" fmla="*/ 20 h 104"/>
                <a:gd name="T6" fmla="*/ 136 w 186"/>
                <a:gd name="T7" fmla="*/ 18 h 104"/>
                <a:gd name="T8" fmla="*/ 133 w 186"/>
                <a:gd name="T9" fmla="*/ 15 h 104"/>
                <a:gd name="T10" fmla="*/ 130 w 186"/>
                <a:gd name="T11" fmla="*/ 13 h 104"/>
                <a:gd name="T12" fmla="*/ 125 w 186"/>
                <a:gd name="T13" fmla="*/ 11 h 104"/>
                <a:gd name="T14" fmla="*/ 120 w 186"/>
                <a:gd name="T15" fmla="*/ 10 h 104"/>
                <a:gd name="T16" fmla="*/ 113 w 186"/>
                <a:gd name="T17" fmla="*/ 9 h 104"/>
                <a:gd name="T18" fmla="*/ 100 w 186"/>
                <a:gd name="T19" fmla="*/ 8 h 104"/>
                <a:gd name="T20" fmla="*/ 88 w 186"/>
                <a:gd name="T21" fmla="*/ 6 h 104"/>
                <a:gd name="T22" fmla="*/ 75 w 186"/>
                <a:gd name="T23" fmla="*/ 3 h 104"/>
                <a:gd name="T24" fmla="*/ 64 w 186"/>
                <a:gd name="T25" fmla="*/ 1 h 104"/>
                <a:gd name="T26" fmla="*/ 60 w 186"/>
                <a:gd name="T27" fmla="*/ 0 h 104"/>
                <a:gd name="T28" fmla="*/ 54 w 186"/>
                <a:gd name="T29" fmla="*/ 0 h 104"/>
                <a:gd name="T30" fmla="*/ 51 w 186"/>
                <a:gd name="T31" fmla="*/ 1 h 104"/>
                <a:gd name="T32" fmla="*/ 46 w 186"/>
                <a:gd name="T33" fmla="*/ 2 h 104"/>
                <a:gd name="T34" fmla="*/ 44 w 186"/>
                <a:gd name="T35" fmla="*/ 4 h 104"/>
                <a:gd name="T36" fmla="*/ 42 w 186"/>
                <a:gd name="T37" fmla="*/ 6 h 104"/>
                <a:gd name="T38" fmla="*/ 41 w 186"/>
                <a:gd name="T39" fmla="*/ 10 h 104"/>
                <a:gd name="T40" fmla="*/ 40 w 186"/>
                <a:gd name="T41" fmla="*/ 15 h 104"/>
                <a:gd name="T42" fmla="*/ 34 w 186"/>
                <a:gd name="T43" fmla="*/ 27 h 104"/>
                <a:gd name="T44" fmla="*/ 20 w 186"/>
                <a:gd name="T45" fmla="*/ 47 h 104"/>
                <a:gd name="T46" fmla="*/ 7 w 186"/>
                <a:gd name="T47" fmla="*/ 66 h 104"/>
                <a:gd name="T48" fmla="*/ 0 w 186"/>
                <a:gd name="T49" fmla="*/ 77 h 104"/>
                <a:gd name="T50" fmla="*/ 8 w 186"/>
                <a:gd name="T51" fmla="*/ 77 h 104"/>
                <a:gd name="T52" fmla="*/ 16 w 186"/>
                <a:gd name="T53" fmla="*/ 78 h 104"/>
                <a:gd name="T54" fmla="*/ 21 w 186"/>
                <a:gd name="T55" fmla="*/ 79 h 104"/>
                <a:gd name="T56" fmla="*/ 25 w 186"/>
                <a:gd name="T57" fmla="*/ 81 h 104"/>
                <a:gd name="T58" fmla="*/ 33 w 186"/>
                <a:gd name="T59" fmla="*/ 85 h 104"/>
                <a:gd name="T60" fmla="*/ 40 w 186"/>
                <a:gd name="T61" fmla="*/ 89 h 104"/>
                <a:gd name="T62" fmla="*/ 45 w 186"/>
                <a:gd name="T63" fmla="*/ 94 h 104"/>
                <a:gd name="T64" fmla="*/ 52 w 186"/>
                <a:gd name="T65" fmla="*/ 98 h 104"/>
                <a:gd name="T66" fmla="*/ 56 w 186"/>
                <a:gd name="T67" fmla="*/ 100 h 104"/>
                <a:gd name="T68" fmla="*/ 61 w 186"/>
                <a:gd name="T69" fmla="*/ 101 h 104"/>
                <a:gd name="T70" fmla="*/ 66 w 186"/>
                <a:gd name="T71" fmla="*/ 102 h 104"/>
                <a:gd name="T72" fmla="*/ 74 w 186"/>
                <a:gd name="T73" fmla="*/ 102 h 104"/>
                <a:gd name="T74" fmla="*/ 107 w 186"/>
                <a:gd name="T75" fmla="*/ 103 h 104"/>
                <a:gd name="T76" fmla="*/ 131 w 186"/>
                <a:gd name="T77" fmla="*/ 104 h 104"/>
                <a:gd name="T78" fmla="*/ 135 w 186"/>
                <a:gd name="T79" fmla="*/ 103 h 104"/>
                <a:gd name="T80" fmla="*/ 139 w 186"/>
                <a:gd name="T81" fmla="*/ 102 h 104"/>
                <a:gd name="T82" fmla="*/ 142 w 186"/>
                <a:gd name="T83" fmla="*/ 100 h 104"/>
                <a:gd name="T84" fmla="*/ 145 w 186"/>
                <a:gd name="T85" fmla="*/ 97 h 104"/>
                <a:gd name="T86" fmla="*/ 147 w 186"/>
                <a:gd name="T87" fmla="*/ 94 h 104"/>
                <a:gd name="T88" fmla="*/ 150 w 186"/>
                <a:gd name="T89" fmla="*/ 88 h 104"/>
                <a:gd name="T90" fmla="*/ 152 w 186"/>
                <a:gd name="T91" fmla="*/ 83 h 104"/>
                <a:gd name="T92" fmla="*/ 153 w 186"/>
                <a:gd name="T93" fmla="*/ 77 h 104"/>
                <a:gd name="T94" fmla="*/ 186 w 186"/>
                <a:gd name="T95" fmla="*/ 27 h 104"/>
                <a:gd name="T96" fmla="*/ 153 w 186"/>
                <a:gd name="T97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83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83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6 w 405"/>
                <a:gd name="T1" fmla="*/ 260 h 314"/>
                <a:gd name="T2" fmla="*/ 13 w 405"/>
                <a:gd name="T3" fmla="*/ 237 h 314"/>
                <a:gd name="T4" fmla="*/ 17 w 405"/>
                <a:gd name="T5" fmla="*/ 202 h 314"/>
                <a:gd name="T6" fmla="*/ 23 w 405"/>
                <a:gd name="T7" fmla="*/ 173 h 314"/>
                <a:gd name="T8" fmla="*/ 32 w 405"/>
                <a:gd name="T9" fmla="*/ 162 h 314"/>
                <a:gd name="T10" fmla="*/ 48 w 405"/>
                <a:gd name="T11" fmla="*/ 150 h 314"/>
                <a:gd name="T12" fmla="*/ 72 w 405"/>
                <a:gd name="T13" fmla="*/ 141 h 314"/>
                <a:gd name="T14" fmla="*/ 93 w 405"/>
                <a:gd name="T15" fmla="*/ 134 h 314"/>
                <a:gd name="T16" fmla="*/ 104 w 405"/>
                <a:gd name="T17" fmla="*/ 125 h 314"/>
                <a:gd name="T18" fmla="*/ 113 w 405"/>
                <a:gd name="T19" fmla="*/ 114 h 314"/>
                <a:gd name="T20" fmla="*/ 123 w 405"/>
                <a:gd name="T21" fmla="*/ 93 h 314"/>
                <a:gd name="T22" fmla="*/ 136 w 405"/>
                <a:gd name="T23" fmla="*/ 69 h 314"/>
                <a:gd name="T24" fmla="*/ 147 w 405"/>
                <a:gd name="T25" fmla="*/ 55 h 314"/>
                <a:gd name="T26" fmla="*/ 155 w 405"/>
                <a:gd name="T27" fmla="*/ 51 h 314"/>
                <a:gd name="T28" fmla="*/ 170 w 405"/>
                <a:gd name="T29" fmla="*/ 51 h 314"/>
                <a:gd name="T30" fmla="*/ 189 w 405"/>
                <a:gd name="T31" fmla="*/ 48 h 314"/>
                <a:gd name="T32" fmla="*/ 213 w 405"/>
                <a:gd name="T33" fmla="*/ 35 h 314"/>
                <a:gd name="T34" fmla="*/ 237 w 405"/>
                <a:gd name="T35" fmla="*/ 20 h 314"/>
                <a:gd name="T36" fmla="*/ 257 w 405"/>
                <a:gd name="T37" fmla="*/ 11 h 314"/>
                <a:gd name="T38" fmla="*/ 282 w 405"/>
                <a:gd name="T39" fmla="*/ 4 h 314"/>
                <a:gd name="T40" fmla="*/ 314 w 405"/>
                <a:gd name="T41" fmla="*/ 0 h 314"/>
                <a:gd name="T42" fmla="*/ 332 w 405"/>
                <a:gd name="T43" fmla="*/ 14 h 314"/>
                <a:gd name="T44" fmla="*/ 337 w 405"/>
                <a:gd name="T45" fmla="*/ 34 h 314"/>
                <a:gd name="T46" fmla="*/ 343 w 405"/>
                <a:gd name="T47" fmla="*/ 50 h 314"/>
                <a:gd name="T48" fmla="*/ 352 w 405"/>
                <a:gd name="T49" fmla="*/ 62 h 314"/>
                <a:gd name="T50" fmla="*/ 368 w 405"/>
                <a:gd name="T51" fmla="*/ 74 h 314"/>
                <a:gd name="T52" fmla="*/ 382 w 405"/>
                <a:gd name="T53" fmla="*/ 85 h 314"/>
                <a:gd name="T54" fmla="*/ 390 w 405"/>
                <a:gd name="T55" fmla="*/ 93 h 314"/>
                <a:gd name="T56" fmla="*/ 396 w 405"/>
                <a:gd name="T57" fmla="*/ 115 h 314"/>
                <a:gd name="T58" fmla="*/ 398 w 405"/>
                <a:gd name="T59" fmla="*/ 143 h 314"/>
                <a:gd name="T60" fmla="*/ 398 w 405"/>
                <a:gd name="T61" fmla="*/ 170 h 314"/>
                <a:gd name="T62" fmla="*/ 402 w 405"/>
                <a:gd name="T63" fmla="*/ 196 h 314"/>
                <a:gd name="T64" fmla="*/ 398 w 405"/>
                <a:gd name="T65" fmla="*/ 217 h 314"/>
                <a:gd name="T66" fmla="*/ 382 w 405"/>
                <a:gd name="T67" fmla="*/ 226 h 314"/>
                <a:gd name="T68" fmla="*/ 365 w 405"/>
                <a:gd name="T69" fmla="*/ 241 h 314"/>
                <a:gd name="T70" fmla="*/ 363 w 405"/>
                <a:gd name="T71" fmla="*/ 237 h 314"/>
                <a:gd name="T72" fmla="*/ 358 w 405"/>
                <a:gd name="T73" fmla="*/ 233 h 314"/>
                <a:gd name="T74" fmla="*/ 342 w 405"/>
                <a:gd name="T75" fmla="*/ 227 h 314"/>
                <a:gd name="T76" fmla="*/ 319 w 405"/>
                <a:gd name="T77" fmla="*/ 223 h 314"/>
                <a:gd name="T78" fmla="*/ 152 w 405"/>
                <a:gd name="T79" fmla="*/ 241 h 314"/>
                <a:gd name="T80" fmla="*/ 150 w 405"/>
                <a:gd name="T81" fmla="*/ 257 h 314"/>
                <a:gd name="T82" fmla="*/ 150 w 405"/>
                <a:gd name="T83" fmla="*/ 274 h 314"/>
                <a:gd name="T84" fmla="*/ 152 w 405"/>
                <a:gd name="T85" fmla="*/ 314 h 314"/>
                <a:gd name="T86" fmla="*/ 139 w 405"/>
                <a:gd name="T87" fmla="*/ 312 h 314"/>
                <a:gd name="T88" fmla="*/ 126 w 405"/>
                <a:gd name="T89" fmla="*/ 305 h 314"/>
                <a:gd name="T90" fmla="*/ 100 w 405"/>
                <a:gd name="T91" fmla="*/ 290 h 314"/>
                <a:gd name="T92" fmla="*/ 89 w 405"/>
                <a:gd name="T93" fmla="*/ 307 h 314"/>
                <a:gd name="T94" fmla="*/ 82 w 405"/>
                <a:gd name="T95" fmla="*/ 312 h 314"/>
                <a:gd name="T96" fmla="*/ 73 w 405"/>
                <a:gd name="T97" fmla="*/ 314 h 314"/>
                <a:gd name="T98" fmla="*/ 60 w 405"/>
                <a:gd name="T99" fmla="*/ 311 h 314"/>
                <a:gd name="T100" fmla="*/ 47 w 405"/>
                <a:gd name="T101" fmla="*/ 302 h 314"/>
                <a:gd name="T102" fmla="*/ 28 w 405"/>
                <a:gd name="T103" fmla="*/ 291 h 314"/>
                <a:gd name="T104" fmla="*/ 0 w 405"/>
                <a:gd name="T105" fmla="*/ 28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83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84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56 h 105"/>
                <a:gd name="T2" fmla="*/ 4 w 126"/>
                <a:gd name="T3" fmla="*/ 49 h 105"/>
                <a:gd name="T4" fmla="*/ 10 w 126"/>
                <a:gd name="T5" fmla="*/ 41 h 105"/>
                <a:gd name="T6" fmla="*/ 16 w 126"/>
                <a:gd name="T7" fmla="*/ 33 h 105"/>
                <a:gd name="T8" fmla="*/ 24 w 126"/>
                <a:gd name="T9" fmla="*/ 25 h 105"/>
                <a:gd name="T10" fmla="*/ 37 w 126"/>
                <a:gd name="T11" fmla="*/ 11 h 105"/>
                <a:gd name="T12" fmla="*/ 47 w 126"/>
                <a:gd name="T13" fmla="*/ 0 h 105"/>
                <a:gd name="T14" fmla="*/ 113 w 126"/>
                <a:gd name="T15" fmla="*/ 0 h 105"/>
                <a:gd name="T16" fmla="*/ 114 w 126"/>
                <a:gd name="T17" fmla="*/ 4 h 105"/>
                <a:gd name="T18" fmla="*/ 115 w 126"/>
                <a:gd name="T19" fmla="*/ 8 h 105"/>
                <a:gd name="T20" fmla="*/ 117 w 126"/>
                <a:gd name="T21" fmla="*/ 12 h 105"/>
                <a:gd name="T22" fmla="*/ 119 w 126"/>
                <a:gd name="T23" fmla="*/ 14 h 105"/>
                <a:gd name="T24" fmla="*/ 124 w 126"/>
                <a:gd name="T25" fmla="*/ 20 h 105"/>
                <a:gd name="T26" fmla="*/ 126 w 126"/>
                <a:gd name="T27" fmla="*/ 24 h 105"/>
                <a:gd name="T28" fmla="*/ 126 w 126"/>
                <a:gd name="T29" fmla="*/ 32 h 105"/>
                <a:gd name="T30" fmla="*/ 125 w 126"/>
                <a:gd name="T31" fmla="*/ 41 h 105"/>
                <a:gd name="T32" fmla="*/ 124 w 126"/>
                <a:gd name="T33" fmla="*/ 48 h 105"/>
                <a:gd name="T34" fmla="*/ 122 w 126"/>
                <a:gd name="T35" fmla="*/ 55 h 105"/>
                <a:gd name="T36" fmla="*/ 119 w 126"/>
                <a:gd name="T37" fmla="*/ 62 h 105"/>
                <a:gd name="T38" fmla="*/ 116 w 126"/>
                <a:gd name="T39" fmla="*/ 69 h 105"/>
                <a:gd name="T40" fmla="*/ 112 w 126"/>
                <a:gd name="T41" fmla="*/ 75 h 105"/>
                <a:gd name="T42" fmla="*/ 108 w 126"/>
                <a:gd name="T43" fmla="*/ 81 h 105"/>
                <a:gd name="T44" fmla="*/ 104 w 126"/>
                <a:gd name="T45" fmla="*/ 86 h 105"/>
                <a:gd name="T46" fmla="*/ 99 w 126"/>
                <a:gd name="T47" fmla="*/ 90 h 105"/>
                <a:gd name="T48" fmla="*/ 93 w 126"/>
                <a:gd name="T49" fmla="*/ 94 h 105"/>
                <a:gd name="T50" fmla="*/ 88 w 126"/>
                <a:gd name="T51" fmla="*/ 99 h 105"/>
                <a:gd name="T52" fmla="*/ 81 w 126"/>
                <a:gd name="T53" fmla="*/ 101 h 105"/>
                <a:gd name="T54" fmla="*/ 74 w 126"/>
                <a:gd name="T55" fmla="*/ 103 h 105"/>
                <a:gd name="T56" fmla="*/ 67 w 126"/>
                <a:gd name="T57" fmla="*/ 105 h 105"/>
                <a:gd name="T58" fmla="*/ 60 w 126"/>
                <a:gd name="T59" fmla="*/ 105 h 105"/>
                <a:gd name="T60" fmla="*/ 48 w 126"/>
                <a:gd name="T61" fmla="*/ 104 h 105"/>
                <a:gd name="T62" fmla="*/ 38 w 126"/>
                <a:gd name="T63" fmla="*/ 102 h 105"/>
                <a:gd name="T64" fmla="*/ 31 w 126"/>
                <a:gd name="T65" fmla="*/ 98 h 105"/>
                <a:gd name="T66" fmla="*/ 24 w 126"/>
                <a:gd name="T67" fmla="*/ 92 h 105"/>
                <a:gd name="T68" fmla="*/ 20 w 126"/>
                <a:gd name="T69" fmla="*/ 86 h 105"/>
                <a:gd name="T70" fmla="*/ 16 w 126"/>
                <a:gd name="T71" fmla="*/ 78 h 105"/>
                <a:gd name="T72" fmla="*/ 14 w 126"/>
                <a:gd name="T73" fmla="*/ 70 h 105"/>
                <a:gd name="T74" fmla="*/ 13 w 126"/>
                <a:gd name="T75" fmla="*/ 62 h 105"/>
                <a:gd name="T76" fmla="*/ 0 w 126"/>
                <a:gd name="T77" fmla="*/ 5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84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671 w 684"/>
                <a:gd name="T1" fmla="*/ 573 h 998"/>
                <a:gd name="T2" fmla="*/ 680 w 684"/>
                <a:gd name="T3" fmla="*/ 550 h 998"/>
                <a:gd name="T4" fmla="*/ 671 w 684"/>
                <a:gd name="T5" fmla="*/ 491 h 998"/>
                <a:gd name="T6" fmla="*/ 659 w 684"/>
                <a:gd name="T7" fmla="*/ 423 h 998"/>
                <a:gd name="T8" fmla="*/ 678 w 684"/>
                <a:gd name="T9" fmla="*/ 389 h 998"/>
                <a:gd name="T10" fmla="*/ 557 w 684"/>
                <a:gd name="T11" fmla="*/ 361 h 998"/>
                <a:gd name="T12" fmla="*/ 533 w 684"/>
                <a:gd name="T13" fmla="*/ 326 h 998"/>
                <a:gd name="T14" fmla="*/ 462 w 684"/>
                <a:gd name="T15" fmla="*/ 310 h 998"/>
                <a:gd name="T16" fmla="*/ 402 w 684"/>
                <a:gd name="T17" fmla="*/ 270 h 998"/>
                <a:gd name="T18" fmla="*/ 375 w 684"/>
                <a:gd name="T19" fmla="*/ 201 h 998"/>
                <a:gd name="T20" fmla="*/ 375 w 684"/>
                <a:gd name="T21" fmla="*/ 133 h 998"/>
                <a:gd name="T22" fmla="*/ 395 w 684"/>
                <a:gd name="T23" fmla="*/ 84 h 998"/>
                <a:gd name="T24" fmla="*/ 435 w 684"/>
                <a:gd name="T25" fmla="*/ 48 h 998"/>
                <a:gd name="T26" fmla="*/ 463 w 684"/>
                <a:gd name="T27" fmla="*/ 11 h 998"/>
                <a:gd name="T28" fmla="*/ 389 w 684"/>
                <a:gd name="T29" fmla="*/ 39 h 998"/>
                <a:gd name="T30" fmla="*/ 335 w 684"/>
                <a:gd name="T31" fmla="*/ 68 h 998"/>
                <a:gd name="T32" fmla="*/ 304 w 684"/>
                <a:gd name="T33" fmla="*/ 78 h 998"/>
                <a:gd name="T34" fmla="*/ 278 w 684"/>
                <a:gd name="T35" fmla="*/ 84 h 998"/>
                <a:gd name="T36" fmla="*/ 241 w 684"/>
                <a:gd name="T37" fmla="*/ 81 h 998"/>
                <a:gd name="T38" fmla="*/ 217 w 684"/>
                <a:gd name="T39" fmla="*/ 108 h 998"/>
                <a:gd name="T40" fmla="*/ 196 w 684"/>
                <a:gd name="T41" fmla="*/ 175 h 998"/>
                <a:gd name="T42" fmla="*/ 157 w 684"/>
                <a:gd name="T43" fmla="*/ 227 h 998"/>
                <a:gd name="T44" fmla="*/ 107 w 684"/>
                <a:gd name="T45" fmla="*/ 284 h 998"/>
                <a:gd name="T46" fmla="*/ 90 w 684"/>
                <a:gd name="T47" fmla="*/ 317 h 998"/>
                <a:gd name="T48" fmla="*/ 86 w 684"/>
                <a:gd name="T49" fmla="*/ 356 h 998"/>
                <a:gd name="T50" fmla="*/ 97 w 684"/>
                <a:gd name="T51" fmla="*/ 382 h 998"/>
                <a:gd name="T52" fmla="*/ 97 w 684"/>
                <a:gd name="T53" fmla="*/ 451 h 998"/>
                <a:gd name="T54" fmla="*/ 95 w 684"/>
                <a:gd name="T55" fmla="*/ 525 h 998"/>
                <a:gd name="T56" fmla="*/ 72 w 684"/>
                <a:gd name="T57" fmla="*/ 563 h 998"/>
                <a:gd name="T58" fmla="*/ 37 w 684"/>
                <a:gd name="T59" fmla="*/ 592 h 998"/>
                <a:gd name="T60" fmla="*/ 11 w 684"/>
                <a:gd name="T61" fmla="*/ 612 h 998"/>
                <a:gd name="T62" fmla="*/ 30 w 684"/>
                <a:gd name="T63" fmla="*/ 668 h 998"/>
                <a:gd name="T64" fmla="*/ 123 w 684"/>
                <a:gd name="T65" fmla="*/ 725 h 998"/>
                <a:gd name="T66" fmla="*/ 175 w 684"/>
                <a:gd name="T67" fmla="*/ 728 h 998"/>
                <a:gd name="T68" fmla="*/ 234 w 684"/>
                <a:gd name="T69" fmla="*/ 746 h 998"/>
                <a:gd name="T70" fmla="*/ 299 w 684"/>
                <a:gd name="T71" fmla="*/ 795 h 998"/>
                <a:gd name="T72" fmla="*/ 337 w 684"/>
                <a:gd name="T73" fmla="*/ 850 h 998"/>
                <a:gd name="T74" fmla="*/ 367 w 684"/>
                <a:gd name="T75" fmla="*/ 881 h 998"/>
                <a:gd name="T76" fmla="*/ 412 w 684"/>
                <a:gd name="T77" fmla="*/ 886 h 998"/>
                <a:gd name="T78" fmla="*/ 462 w 684"/>
                <a:gd name="T79" fmla="*/ 876 h 998"/>
                <a:gd name="T80" fmla="*/ 492 w 684"/>
                <a:gd name="T81" fmla="*/ 878 h 998"/>
                <a:gd name="T82" fmla="*/ 515 w 684"/>
                <a:gd name="T83" fmla="*/ 904 h 998"/>
                <a:gd name="T84" fmla="*/ 513 w 684"/>
                <a:gd name="T85" fmla="*/ 922 h 998"/>
                <a:gd name="T86" fmla="*/ 488 w 684"/>
                <a:gd name="T87" fmla="*/ 937 h 998"/>
                <a:gd name="T88" fmla="*/ 488 w 684"/>
                <a:gd name="T89" fmla="*/ 963 h 998"/>
                <a:gd name="T90" fmla="*/ 511 w 684"/>
                <a:gd name="T91" fmla="*/ 994 h 998"/>
                <a:gd name="T92" fmla="*/ 542 w 684"/>
                <a:gd name="T93" fmla="*/ 962 h 998"/>
                <a:gd name="T94" fmla="*/ 566 w 684"/>
                <a:gd name="T95" fmla="*/ 861 h 998"/>
                <a:gd name="T96" fmla="*/ 571 w 684"/>
                <a:gd name="T97" fmla="*/ 803 h 998"/>
                <a:gd name="T98" fmla="*/ 555 w 684"/>
                <a:gd name="T99" fmla="*/ 771 h 998"/>
                <a:gd name="T100" fmla="*/ 523 w 684"/>
                <a:gd name="T101" fmla="*/ 749 h 998"/>
                <a:gd name="T102" fmla="*/ 521 w 684"/>
                <a:gd name="T103" fmla="*/ 723 h 998"/>
                <a:gd name="T104" fmla="*/ 566 w 684"/>
                <a:gd name="T105" fmla="*/ 700 h 998"/>
                <a:gd name="T106" fmla="*/ 556 w 684"/>
                <a:gd name="T107" fmla="*/ 665 h 998"/>
                <a:gd name="T108" fmla="*/ 556 w 684"/>
                <a:gd name="T109" fmla="*/ 649 h 998"/>
                <a:gd name="T110" fmla="*/ 655 w 684"/>
                <a:gd name="T111" fmla="*/ 62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84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429 w 429"/>
                <a:gd name="T1" fmla="*/ 22 h 524"/>
                <a:gd name="T2" fmla="*/ 428 w 429"/>
                <a:gd name="T3" fmla="*/ 43 h 524"/>
                <a:gd name="T4" fmla="*/ 424 w 429"/>
                <a:gd name="T5" fmla="*/ 54 h 524"/>
                <a:gd name="T6" fmla="*/ 415 w 429"/>
                <a:gd name="T7" fmla="*/ 67 h 524"/>
                <a:gd name="T8" fmla="*/ 413 w 429"/>
                <a:gd name="T9" fmla="*/ 81 h 524"/>
                <a:gd name="T10" fmla="*/ 414 w 429"/>
                <a:gd name="T11" fmla="*/ 160 h 524"/>
                <a:gd name="T12" fmla="*/ 408 w 429"/>
                <a:gd name="T13" fmla="*/ 207 h 524"/>
                <a:gd name="T14" fmla="*/ 396 w 429"/>
                <a:gd name="T15" fmla="*/ 241 h 524"/>
                <a:gd name="T16" fmla="*/ 372 w 429"/>
                <a:gd name="T17" fmla="*/ 278 h 524"/>
                <a:gd name="T18" fmla="*/ 338 w 429"/>
                <a:gd name="T19" fmla="*/ 309 h 524"/>
                <a:gd name="T20" fmla="*/ 319 w 429"/>
                <a:gd name="T21" fmla="*/ 333 h 524"/>
                <a:gd name="T22" fmla="*/ 312 w 429"/>
                <a:gd name="T23" fmla="*/ 412 h 524"/>
                <a:gd name="T24" fmla="*/ 304 w 429"/>
                <a:gd name="T25" fmla="*/ 439 h 524"/>
                <a:gd name="T26" fmla="*/ 290 w 429"/>
                <a:gd name="T27" fmla="*/ 448 h 524"/>
                <a:gd name="T28" fmla="*/ 269 w 429"/>
                <a:gd name="T29" fmla="*/ 455 h 524"/>
                <a:gd name="T30" fmla="*/ 253 w 429"/>
                <a:gd name="T31" fmla="*/ 472 h 524"/>
                <a:gd name="T32" fmla="*/ 234 w 429"/>
                <a:gd name="T33" fmla="*/ 500 h 524"/>
                <a:gd name="T34" fmla="*/ 223 w 429"/>
                <a:gd name="T35" fmla="*/ 505 h 524"/>
                <a:gd name="T36" fmla="*/ 201 w 429"/>
                <a:gd name="T37" fmla="*/ 504 h 524"/>
                <a:gd name="T38" fmla="*/ 189 w 429"/>
                <a:gd name="T39" fmla="*/ 498 h 524"/>
                <a:gd name="T40" fmla="*/ 145 w 429"/>
                <a:gd name="T41" fmla="*/ 500 h 524"/>
                <a:gd name="T42" fmla="*/ 123 w 429"/>
                <a:gd name="T43" fmla="*/ 500 h 524"/>
                <a:gd name="T44" fmla="*/ 113 w 429"/>
                <a:gd name="T45" fmla="*/ 494 h 524"/>
                <a:gd name="T46" fmla="*/ 95 w 429"/>
                <a:gd name="T47" fmla="*/ 493 h 524"/>
                <a:gd name="T48" fmla="*/ 78 w 429"/>
                <a:gd name="T49" fmla="*/ 502 h 524"/>
                <a:gd name="T50" fmla="*/ 62 w 429"/>
                <a:gd name="T51" fmla="*/ 519 h 524"/>
                <a:gd name="T52" fmla="*/ 27 w 429"/>
                <a:gd name="T53" fmla="*/ 491 h 524"/>
                <a:gd name="T54" fmla="*/ 6 w 429"/>
                <a:gd name="T55" fmla="*/ 447 h 524"/>
                <a:gd name="T56" fmla="*/ 25 w 429"/>
                <a:gd name="T57" fmla="*/ 430 h 524"/>
                <a:gd name="T58" fmla="*/ 42 w 429"/>
                <a:gd name="T59" fmla="*/ 424 h 524"/>
                <a:gd name="T60" fmla="*/ 61 w 429"/>
                <a:gd name="T61" fmla="*/ 428 h 524"/>
                <a:gd name="T62" fmla="*/ 58 w 429"/>
                <a:gd name="T63" fmla="*/ 418 h 524"/>
                <a:gd name="T64" fmla="*/ 45 w 429"/>
                <a:gd name="T65" fmla="*/ 386 h 524"/>
                <a:gd name="T66" fmla="*/ 47 w 429"/>
                <a:gd name="T67" fmla="*/ 366 h 524"/>
                <a:gd name="T68" fmla="*/ 57 w 429"/>
                <a:gd name="T69" fmla="*/ 356 h 524"/>
                <a:gd name="T70" fmla="*/ 71 w 429"/>
                <a:gd name="T71" fmla="*/ 352 h 524"/>
                <a:gd name="T72" fmla="*/ 89 w 429"/>
                <a:gd name="T73" fmla="*/ 337 h 524"/>
                <a:gd name="T74" fmla="*/ 104 w 429"/>
                <a:gd name="T75" fmla="*/ 333 h 524"/>
                <a:gd name="T76" fmla="*/ 115 w 429"/>
                <a:gd name="T77" fmla="*/ 342 h 524"/>
                <a:gd name="T78" fmla="*/ 135 w 429"/>
                <a:gd name="T79" fmla="*/ 359 h 524"/>
                <a:gd name="T80" fmla="*/ 154 w 429"/>
                <a:gd name="T81" fmla="*/ 351 h 524"/>
                <a:gd name="T82" fmla="*/ 181 w 429"/>
                <a:gd name="T83" fmla="*/ 353 h 524"/>
                <a:gd name="T84" fmla="*/ 199 w 429"/>
                <a:gd name="T85" fmla="*/ 340 h 524"/>
                <a:gd name="T86" fmla="*/ 210 w 429"/>
                <a:gd name="T87" fmla="*/ 315 h 524"/>
                <a:gd name="T88" fmla="*/ 213 w 429"/>
                <a:gd name="T89" fmla="*/ 290 h 524"/>
                <a:gd name="T90" fmla="*/ 215 w 429"/>
                <a:gd name="T91" fmla="*/ 269 h 524"/>
                <a:gd name="T92" fmla="*/ 201 w 429"/>
                <a:gd name="T93" fmla="*/ 236 h 524"/>
                <a:gd name="T94" fmla="*/ 188 w 429"/>
                <a:gd name="T95" fmla="*/ 203 h 524"/>
                <a:gd name="T96" fmla="*/ 207 w 429"/>
                <a:gd name="T97" fmla="*/ 177 h 524"/>
                <a:gd name="T98" fmla="*/ 210 w 429"/>
                <a:gd name="T99" fmla="*/ 164 h 524"/>
                <a:gd name="T100" fmla="*/ 200 w 429"/>
                <a:gd name="T101" fmla="*/ 155 h 524"/>
                <a:gd name="T102" fmla="*/ 197 w 429"/>
                <a:gd name="T103" fmla="*/ 137 h 524"/>
                <a:gd name="T104" fmla="*/ 188 w 429"/>
                <a:gd name="T105" fmla="*/ 129 h 524"/>
                <a:gd name="T106" fmla="*/ 161 w 429"/>
                <a:gd name="T107" fmla="*/ 132 h 524"/>
                <a:gd name="T108" fmla="*/ 137 w 429"/>
                <a:gd name="T109" fmla="*/ 131 h 524"/>
                <a:gd name="T110" fmla="*/ 125 w 429"/>
                <a:gd name="T111" fmla="*/ 119 h 524"/>
                <a:gd name="T112" fmla="*/ 123 w 429"/>
                <a:gd name="T113" fmla="*/ 103 h 524"/>
                <a:gd name="T114" fmla="*/ 132 w 429"/>
                <a:gd name="T115" fmla="*/ 76 h 524"/>
                <a:gd name="T116" fmla="*/ 306 w 429"/>
                <a:gd name="T117" fmla="*/ 38 h 524"/>
                <a:gd name="T118" fmla="*/ 323 w 429"/>
                <a:gd name="T119" fmla="*/ 17 h 524"/>
                <a:gd name="T120" fmla="*/ 343 w 429"/>
                <a:gd name="T121" fmla="*/ 7 h 524"/>
                <a:gd name="T122" fmla="*/ 374 w 429"/>
                <a:gd name="T123" fmla="*/ 5 h 524"/>
                <a:gd name="T124" fmla="*/ 408 w 429"/>
                <a:gd name="T125" fmla="*/ 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84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84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84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84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 h 55"/>
                <a:gd name="T2" fmla="*/ 0 w 60"/>
                <a:gd name="T3" fmla="*/ 24 h 55"/>
                <a:gd name="T4" fmla="*/ 5 w 60"/>
                <a:gd name="T5" fmla="*/ 32 h 55"/>
                <a:gd name="T6" fmla="*/ 10 w 60"/>
                <a:gd name="T7" fmla="*/ 40 h 55"/>
                <a:gd name="T8" fmla="*/ 16 w 60"/>
                <a:gd name="T9" fmla="*/ 45 h 55"/>
                <a:gd name="T10" fmla="*/ 21 w 60"/>
                <a:gd name="T11" fmla="*/ 49 h 55"/>
                <a:gd name="T12" fmla="*/ 27 w 60"/>
                <a:gd name="T13" fmla="*/ 52 h 55"/>
                <a:gd name="T14" fmla="*/ 33 w 60"/>
                <a:gd name="T15" fmla="*/ 54 h 55"/>
                <a:gd name="T16" fmla="*/ 40 w 60"/>
                <a:gd name="T17" fmla="*/ 55 h 55"/>
                <a:gd name="T18" fmla="*/ 46 w 60"/>
                <a:gd name="T19" fmla="*/ 55 h 55"/>
                <a:gd name="T20" fmla="*/ 53 w 60"/>
                <a:gd name="T21" fmla="*/ 52 h 55"/>
                <a:gd name="T22" fmla="*/ 60 w 60"/>
                <a:gd name="T23" fmla="*/ 49 h 55"/>
                <a:gd name="T24" fmla="*/ 50 w 60"/>
                <a:gd name="T25" fmla="*/ 34 h 55"/>
                <a:gd name="T26" fmla="*/ 42 w 60"/>
                <a:gd name="T27" fmla="*/ 22 h 55"/>
                <a:gd name="T28" fmla="*/ 39 w 60"/>
                <a:gd name="T29" fmla="*/ 17 h 55"/>
                <a:gd name="T30" fmla="*/ 35 w 60"/>
                <a:gd name="T31" fmla="*/ 12 h 55"/>
                <a:gd name="T32" fmla="*/ 34 w 60"/>
                <a:gd name="T33" fmla="*/ 6 h 55"/>
                <a:gd name="T34" fmla="*/ 33 w 60"/>
                <a:gd name="T35" fmla="*/ 0 h 55"/>
                <a:gd name="T36" fmla="*/ 23 w 60"/>
                <a:gd name="T37" fmla="*/ 1 h 55"/>
                <a:gd name="T38" fmla="*/ 15 w 60"/>
                <a:gd name="T39" fmla="*/ 3 h 55"/>
                <a:gd name="T40" fmla="*/ 7 w 60"/>
                <a:gd name="T41" fmla="*/ 5 h 55"/>
                <a:gd name="T42" fmla="*/ 0 w 60"/>
                <a:gd name="T43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84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84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84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7 w 40"/>
                <a:gd name="T1" fmla="*/ 31 h 93"/>
                <a:gd name="T2" fmla="*/ 10 w 40"/>
                <a:gd name="T3" fmla="*/ 30 h 93"/>
                <a:gd name="T4" fmla="*/ 14 w 40"/>
                <a:gd name="T5" fmla="*/ 26 h 93"/>
                <a:gd name="T6" fmla="*/ 20 w 40"/>
                <a:gd name="T7" fmla="*/ 20 h 93"/>
                <a:gd name="T8" fmla="*/ 25 w 40"/>
                <a:gd name="T9" fmla="*/ 15 h 93"/>
                <a:gd name="T10" fmla="*/ 35 w 40"/>
                <a:gd name="T11" fmla="*/ 4 h 93"/>
                <a:gd name="T12" fmla="*/ 40 w 40"/>
                <a:gd name="T13" fmla="*/ 0 h 93"/>
                <a:gd name="T14" fmla="*/ 37 w 40"/>
                <a:gd name="T15" fmla="*/ 26 h 93"/>
                <a:gd name="T16" fmla="*/ 35 w 40"/>
                <a:gd name="T17" fmla="*/ 53 h 93"/>
                <a:gd name="T18" fmla="*/ 34 w 40"/>
                <a:gd name="T19" fmla="*/ 65 h 93"/>
                <a:gd name="T20" fmla="*/ 34 w 40"/>
                <a:gd name="T21" fmla="*/ 77 h 93"/>
                <a:gd name="T22" fmla="*/ 35 w 40"/>
                <a:gd name="T23" fmla="*/ 82 h 93"/>
                <a:gd name="T24" fmla="*/ 36 w 40"/>
                <a:gd name="T25" fmla="*/ 86 h 93"/>
                <a:gd name="T26" fmla="*/ 37 w 40"/>
                <a:gd name="T27" fmla="*/ 90 h 93"/>
                <a:gd name="T28" fmla="*/ 40 w 40"/>
                <a:gd name="T29" fmla="*/ 93 h 93"/>
                <a:gd name="T30" fmla="*/ 26 w 40"/>
                <a:gd name="T31" fmla="*/ 93 h 93"/>
                <a:gd name="T32" fmla="*/ 13 w 40"/>
                <a:gd name="T33" fmla="*/ 93 h 93"/>
                <a:gd name="T34" fmla="*/ 11 w 40"/>
                <a:gd name="T35" fmla="*/ 92 h 93"/>
                <a:gd name="T36" fmla="*/ 8 w 40"/>
                <a:gd name="T37" fmla="*/ 91 h 93"/>
                <a:gd name="T38" fmla="*/ 6 w 40"/>
                <a:gd name="T39" fmla="*/ 88 h 93"/>
                <a:gd name="T40" fmla="*/ 4 w 40"/>
                <a:gd name="T41" fmla="*/ 86 h 93"/>
                <a:gd name="T42" fmla="*/ 1 w 40"/>
                <a:gd name="T43" fmla="*/ 80 h 93"/>
                <a:gd name="T44" fmla="*/ 0 w 40"/>
                <a:gd name="T45" fmla="*/ 73 h 93"/>
                <a:gd name="T46" fmla="*/ 1 w 40"/>
                <a:gd name="T47" fmla="*/ 64 h 93"/>
                <a:gd name="T48" fmla="*/ 3 w 40"/>
                <a:gd name="T49" fmla="*/ 50 h 93"/>
                <a:gd name="T50" fmla="*/ 6 w 40"/>
                <a:gd name="T51" fmla="*/ 37 h 93"/>
                <a:gd name="T52" fmla="*/ 7 w 40"/>
                <a:gd name="T5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85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149 w 664"/>
                <a:gd name="T1" fmla="*/ 445 h 518"/>
                <a:gd name="T2" fmla="*/ 151 w 664"/>
                <a:gd name="T3" fmla="*/ 431 h 518"/>
                <a:gd name="T4" fmla="*/ 146 w 664"/>
                <a:gd name="T5" fmla="*/ 400 h 518"/>
                <a:gd name="T6" fmla="*/ 151 w 664"/>
                <a:gd name="T7" fmla="*/ 353 h 518"/>
                <a:gd name="T8" fmla="*/ 146 w 664"/>
                <a:gd name="T9" fmla="*/ 298 h 518"/>
                <a:gd name="T10" fmla="*/ 134 w 664"/>
                <a:gd name="T11" fmla="*/ 251 h 518"/>
                <a:gd name="T12" fmla="*/ 109 w 664"/>
                <a:gd name="T13" fmla="*/ 241 h 518"/>
                <a:gd name="T14" fmla="*/ 20 w 664"/>
                <a:gd name="T15" fmla="*/ 192 h 518"/>
                <a:gd name="T16" fmla="*/ 24 w 664"/>
                <a:gd name="T17" fmla="*/ 171 h 518"/>
                <a:gd name="T18" fmla="*/ 36 w 664"/>
                <a:gd name="T19" fmla="*/ 159 h 518"/>
                <a:gd name="T20" fmla="*/ 48 w 664"/>
                <a:gd name="T21" fmla="*/ 148 h 518"/>
                <a:gd name="T22" fmla="*/ 100 w 664"/>
                <a:gd name="T23" fmla="*/ 155 h 518"/>
                <a:gd name="T24" fmla="*/ 125 w 664"/>
                <a:gd name="T25" fmla="*/ 152 h 518"/>
                <a:gd name="T26" fmla="*/ 147 w 664"/>
                <a:gd name="T27" fmla="*/ 157 h 518"/>
                <a:gd name="T28" fmla="*/ 165 w 664"/>
                <a:gd name="T29" fmla="*/ 94 h 518"/>
                <a:gd name="T30" fmla="*/ 185 w 664"/>
                <a:gd name="T31" fmla="*/ 109 h 518"/>
                <a:gd name="T32" fmla="*/ 207 w 664"/>
                <a:gd name="T33" fmla="*/ 110 h 518"/>
                <a:gd name="T34" fmla="*/ 236 w 664"/>
                <a:gd name="T35" fmla="*/ 99 h 518"/>
                <a:gd name="T36" fmla="*/ 264 w 664"/>
                <a:gd name="T37" fmla="*/ 80 h 518"/>
                <a:gd name="T38" fmla="*/ 289 w 664"/>
                <a:gd name="T39" fmla="*/ 57 h 518"/>
                <a:gd name="T40" fmla="*/ 308 w 664"/>
                <a:gd name="T41" fmla="*/ 32 h 518"/>
                <a:gd name="T42" fmla="*/ 318 w 664"/>
                <a:gd name="T43" fmla="*/ 12 h 518"/>
                <a:gd name="T44" fmla="*/ 370 w 664"/>
                <a:gd name="T45" fmla="*/ 4 h 518"/>
                <a:gd name="T46" fmla="*/ 404 w 664"/>
                <a:gd name="T47" fmla="*/ 32 h 518"/>
                <a:gd name="T48" fmla="*/ 457 w 664"/>
                <a:gd name="T49" fmla="*/ 61 h 518"/>
                <a:gd name="T50" fmla="*/ 511 w 664"/>
                <a:gd name="T51" fmla="*/ 90 h 518"/>
                <a:gd name="T52" fmla="*/ 552 w 664"/>
                <a:gd name="T53" fmla="*/ 107 h 518"/>
                <a:gd name="T54" fmla="*/ 578 w 664"/>
                <a:gd name="T55" fmla="*/ 116 h 518"/>
                <a:gd name="T56" fmla="*/ 623 w 664"/>
                <a:gd name="T57" fmla="*/ 121 h 518"/>
                <a:gd name="T58" fmla="*/ 658 w 664"/>
                <a:gd name="T59" fmla="*/ 136 h 518"/>
                <a:gd name="T60" fmla="*/ 645 w 664"/>
                <a:gd name="T61" fmla="*/ 166 h 518"/>
                <a:gd name="T62" fmla="*/ 620 w 664"/>
                <a:gd name="T63" fmla="*/ 236 h 518"/>
                <a:gd name="T64" fmla="*/ 598 w 664"/>
                <a:gd name="T65" fmla="*/ 272 h 518"/>
                <a:gd name="T66" fmla="*/ 585 w 664"/>
                <a:gd name="T67" fmla="*/ 286 h 518"/>
                <a:gd name="T68" fmla="*/ 599 w 664"/>
                <a:gd name="T69" fmla="*/ 298 h 518"/>
                <a:gd name="T70" fmla="*/ 618 w 664"/>
                <a:gd name="T71" fmla="*/ 307 h 518"/>
                <a:gd name="T72" fmla="*/ 623 w 664"/>
                <a:gd name="T73" fmla="*/ 334 h 518"/>
                <a:gd name="T74" fmla="*/ 620 w 664"/>
                <a:gd name="T75" fmla="*/ 347 h 518"/>
                <a:gd name="T76" fmla="*/ 618 w 664"/>
                <a:gd name="T77" fmla="*/ 372 h 518"/>
                <a:gd name="T78" fmla="*/ 622 w 664"/>
                <a:gd name="T79" fmla="*/ 399 h 518"/>
                <a:gd name="T80" fmla="*/ 632 w 664"/>
                <a:gd name="T81" fmla="*/ 423 h 518"/>
                <a:gd name="T82" fmla="*/ 608 w 664"/>
                <a:gd name="T83" fmla="*/ 457 h 518"/>
                <a:gd name="T84" fmla="*/ 569 w 664"/>
                <a:gd name="T85" fmla="*/ 484 h 518"/>
                <a:gd name="T86" fmla="*/ 542 w 664"/>
                <a:gd name="T87" fmla="*/ 489 h 518"/>
                <a:gd name="T88" fmla="*/ 509 w 664"/>
                <a:gd name="T89" fmla="*/ 481 h 518"/>
                <a:gd name="T90" fmla="*/ 477 w 664"/>
                <a:gd name="T91" fmla="*/ 460 h 518"/>
                <a:gd name="T92" fmla="*/ 463 w 664"/>
                <a:gd name="T93" fmla="*/ 456 h 518"/>
                <a:gd name="T94" fmla="*/ 443 w 664"/>
                <a:gd name="T95" fmla="*/ 457 h 518"/>
                <a:gd name="T96" fmla="*/ 423 w 664"/>
                <a:gd name="T97" fmla="*/ 465 h 518"/>
                <a:gd name="T98" fmla="*/ 406 w 664"/>
                <a:gd name="T99" fmla="*/ 477 h 518"/>
                <a:gd name="T100" fmla="*/ 388 w 664"/>
                <a:gd name="T101" fmla="*/ 503 h 518"/>
                <a:gd name="T102" fmla="*/ 385 w 664"/>
                <a:gd name="T103" fmla="*/ 517 h 518"/>
                <a:gd name="T104" fmla="*/ 333 w 664"/>
                <a:gd name="T105" fmla="*/ 515 h 518"/>
                <a:gd name="T106" fmla="*/ 317 w 664"/>
                <a:gd name="T107" fmla="*/ 507 h 518"/>
                <a:gd name="T108" fmla="*/ 307 w 664"/>
                <a:gd name="T109" fmla="*/ 500 h 518"/>
                <a:gd name="T110" fmla="*/ 296 w 664"/>
                <a:gd name="T111" fmla="*/ 508 h 518"/>
                <a:gd name="T112" fmla="*/ 287 w 664"/>
                <a:gd name="T113" fmla="*/ 516 h 518"/>
                <a:gd name="T114" fmla="*/ 268 w 664"/>
                <a:gd name="T115" fmla="*/ 516 h 518"/>
                <a:gd name="T116" fmla="*/ 227 w 664"/>
                <a:gd name="T117" fmla="*/ 506 h 518"/>
                <a:gd name="T118" fmla="*/ 185 w 664"/>
                <a:gd name="T119" fmla="*/ 487 h 518"/>
                <a:gd name="T120" fmla="*/ 160 w 664"/>
                <a:gd name="T121" fmla="*/ 469 h 518"/>
                <a:gd name="T122" fmla="*/ 146 w 664"/>
                <a:gd name="T123" fmla="*/ 45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85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332 w 352"/>
                <a:gd name="T1" fmla="*/ 91 h 153"/>
                <a:gd name="T2" fmla="*/ 352 w 352"/>
                <a:gd name="T3" fmla="*/ 153 h 153"/>
                <a:gd name="T4" fmla="*/ 326 w 352"/>
                <a:gd name="T5" fmla="*/ 141 h 153"/>
                <a:gd name="T6" fmla="*/ 299 w 352"/>
                <a:gd name="T7" fmla="*/ 129 h 153"/>
                <a:gd name="T8" fmla="*/ 266 w 352"/>
                <a:gd name="T9" fmla="*/ 141 h 153"/>
                <a:gd name="T10" fmla="*/ 232 w 352"/>
                <a:gd name="T11" fmla="*/ 141 h 153"/>
                <a:gd name="T12" fmla="*/ 227 w 352"/>
                <a:gd name="T13" fmla="*/ 135 h 153"/>
                <a:gd name="T14" fmla="*/ 226 w 352"/>
                <a:gd name="T15" fmla="*/ 135 h 153"/>
                <a:gd name="T16" fmla="*/ 219 w 352"/>
                <a:gd name="T17" fmla="*/ 129 h 153"/>
                <a:gd name="T18" fmla="*/ 213 w 352"/>
                <a:gd name="T19" fmla="*/ 125 h 153"/>
                <a:gd name="T20" fmla="*/ 205 w 352"/>
                <a:gd name="T21" fmla="*/ 121 h 153"/>
                <a:gd name="T22" fmla="*/ 197 w 352"/>
                <a:gd name="T23" fmla="*/ 118 h 153"/>
                <a:gd name="T24" fmla="*/ 181 w 352"/>
                <a:gd name="T25" fmla="*/ 113 h 153"/>
                <a:gd name="T26" fmla="*/ 163 w 352"/>
                <a:gd name="T27" fmla="*/ 110 h 153"/>
                <a:gd name="T28" fmla="*/ 126 w 352"/>
                <a:gd name="T29" fmla="*/ 107 h 153"/>
                <a:gd name="T30" fmla="*/ 86 w 352"/>
                <a:gd name="T31" fmla="*/ 104 h 153"/>
                <a:gd name="T32" fmla="*/ 85 w 352"/>
                <a:gd name="T33" fmla="*/ 94 h 153"/>
                <a:gd name="T34" fmla="*/ 82 w 352"/>
                <a:gd name="T35" fmla="*/ 84 h 153"/>
                <a:gd name="T36" fmla="*/ 80 w 352"/>
                <a:gd name="T37" fmla="*/ 75 h 153"/>
                <a:gd name="T38" fmla="*/ 75 w 352"/>
                <a:gd name="T39" fmla="*/ 67 h 153"/>
                <a:gd name="T40" fmla="*/ 71 w 352"/>
                <a:gd name="T41" fmla="*/ 59 h 153"/>
                <a:gd name="T42" fmla="*/ 67 w 352"/>
                <a:gd name="T43" fmla="*/ 52 h 153"/>
                <a:gd name="T44" fmla="*/ 61 w 352"/>
                <a:gd name="T45" fmla="*/ 44 h 153"/>
                <a:gd name="T46" fmla="*/ 56 w 352"/>
                <a:gd name="T47" fmla="*/ 37 h 153"/>
                <a:gd name="T48" fmla="*/ 44 w 352"/>
                <a:gd name="T49" fmla="*/ 26 h 153"/>
                <a:gd name="T50" fmla="*/ 29 w 352"/>
                <a:gd name="T51" fmla="*/ 16 h 153"/>
                <a:gd name="T52" fmla="*/ 15 w 352"/>
                <a:gd name="T53" fmla="*/ 7 h 153"/>
                <a:gd name="T54" fmla="*/ 0 w 352"/>
                <a:gd name="T55" fmla="*/ 0 h 153"/>
                <a:gd name="T56" fmla="*/ 7 w 352"/>
                <a:gd name="T57" fmla="*/ 0 h 153"/>
                <a:gd name="T58" fmla="*/ 60 w 352"/>
                <a:gd name="T59" fmla="*/ 18 h 153"/>
                <a:gd name="T60" fmla="*/ 106 w 352"/>
                <a:gd name="T61" fmla="*/ 30 h 153"/>
                <a:gd name="T62" fmla="*/ 134 w 352"/>
                <a:gd name="T63" fmla="*/ 18 h 153"/>
                <a:gd name="T64" fmla="*/ 180 w 352"/>
                <a:gd name="T65" fmla="*/ 36 h 153"/>
                <a:gd name="T66" fmla="*/ 206 w 352"/>
                <a:gd name="T67" fmla="*/ 55 h 153"/>
                <a:gd name="T68" fmla="*/ 246 w 352"/>
                <a:gd name="T69" fmla="*/ 49 h 153"/>
                <a:gd name="T70" fmla="*/ 286 w 352"/>
                <a:gd name="T71" fmla="*/ 61 h 153"/>
                <a:gd name="T72" fmla="*/ 313 w 352"/>
                <a:gd name="T73" fmla="*/ 79 h 153"/>
                <a:gd name="T74" fmla="*/ 332 w 352"/>
                <a:gd name="T75" fmla="*/ 9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85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30 w 331"/>
                <a:gd name="T1" fmla="*/ 40 h 327"/>
                <a:gd name="T2" fmla="*/ 193 w 331"/>
                <a:gd name="T3" fmla="*/ 56 h 327"/>
                <a:gd name="T4" fmla="*/ 182 w 331"/>
                <a:gd name="T5" fmla="*/ 67 h 327"/>
                <a:gd name="T6" fmla="*/ 181 w 331"/>
                <a:gd name="T7" fmla="*/ 81 h 327"/>
                <a:gd name="T8" fmla="*/ 184 w 331"/>
                <a:gd name="T9" fmla="*/ 94 h 327"/>
                <a:gd name="T10" fmla="*/ 177 w 331"/>
                <a:gd name="T11" fmla="*/ 102 h 327"/>
                <a:gd name="T12" fmla="*/ 168 w 331"/>
                <a:gd name="T13" fmla="*/ 105 h 327"/>
                <a:gd name="T14" fmla="*/ 160 w 331"/>
                <a:gd name="T15" fmla="*/ 98 h 327"/>
                <a:gd name="T16" fmla="*/ 149 w 331"/>
                <a:gd name="T17" fmla="*/ 85 h 327"/>
                <a:gd name="T18" fmla="*/ 126 w 331"/>
                <a:gd name="T19" fmla="*/ 74 h 327"/>
                <a:gd name="T20" fmla="*/ 127 w 331"/>
                <a:gd name="T21" fmla="*/ 96 h 327"/>
                <a:gd name="T22" fmla="*/ 139 w 331"/>
                <a:gd name="T23" fmla="*/ 116 h 327"/>
                <a:gd name="T24" fmla="*/ 154 w 331"/>
                <a:gd name="T25" fmla="*/ 129 h 327"/>
                <a:gd name="T26" fmla="*/ 159 w 331"/>
                <a:gd name="T27" fmla="*/ 130 h 327"/>
                <a:gd name="T28" fmla="*/ 159 w 331"/>
                <a:gd name="T29" fmla="*/ 177 h 327"/>
                <a:gd name="T30" fmla="*/ 159 w 331"/>
                <a:gd name="T31" fmla="*/ 237 h 327"/>
                <a:gd name="T32" fmla="*/ 156 w 331"/>
                <a:gd name="T33" fmla="*/ 251 h 327"/>
                <a:gd name="T34" fmla="*/ 147 w 331"/>
                <a:gd name="T35" fmla="*/ 259 h 327"/>
                <a:gd name="T36" fmla="*/ 145 w 331"/>
                <a:gd name="T37" fmla="*/ 264 h 327"/>
                <a:gd name="T38" fmla="*/ 162 w 331"/>
                <a:gd name="T39" fmla="*/ 276 h 327"/>
                <a:gd name="T40" fmla="*/ 167 w 331"/>
                <a:gd name="T41" fmla="*/ 286 h 327"/>
                <a:gd name="T42" fmla="*/ 155 w 331"/>
                <a:gd name="T43" fmla="*/ 295 h 327"/>
                <a:gd name="T44" fmla="*/ 140 w 331"/>
                <a:gd name="T45" fmla="*/ 297 h 327"/>
                <a:gd name="T46" fmla="*/ 130 w 331"/>
                <a:gd name="T47" fmla="*/ 307 h 327"/>
                <a:gd name="T48" fmla="*/ 126 w 331"/>
                <a:gd name="T49" fmla="*/ 321 h 327"/>
                <a:gd name="T50" fmla="*/ 121 w 331"/>
                <a:gd name="T51" fmla="*/ 300 h 327"/>
                <a:gd name="T52" fmla="*/ 124 w 331"/>
                <a:gd name="T53" fmla="*/ 288 h 327"/>
                <a:gd name="T54" fmla="*/ 109 w 331"/>
                <a:gd name="T55" fmla="*/ 286 h 327"/>
                <a:gd name="T56" fmla="*/ 93 w 331"/>
                <a:gd name="T57" fmla="*/ 292 h 327"/>
                <a:gd name="T58" fmla="*/ 79 w 331"/>
                <a:gd name="T59" fmla="*/ 296 h 327"/>
                <a:gd name="T60" fmla="*/ 73 w 331"/>
                <a:gd name="T61" fmla="*/ 242 h 327"/>
                <a:gd name="T62" fmla="*/ 79 w 331"/>
                <a:gd name="T63" fmla="*/ 216 h 327"/>
                <a:gd name="T64" fmla="*/ 48 w 331"/>
                <a:gd name="T65" fmla="*/ 211 h 327"/>
                <a:gd name="T66" fmla="*/ 28 w 331"/>
                <a:gd name="T67" fmla="*/ 198 h 327"/>
                <a:gd name="T68" fmla="*/ 13 w 331"/>
                <a:gd name="T69" fmla="*/ 173 h 327"/>
                <a:gd name="T70" fmla="*/ 0 w 331"/>
                <a:gd name="T71" fmla="*/ 130 h 327"/>
                <a:gd name="T72" fmla="*/ 28 w 331"/>
                <a:gd name="T73" fmla="*/ 111 h 327"/>
                <a:gd name="T74" fmla="*/ 50 w 331"/>
                <a:gd name="T75" fmla="*/ 81 h 327"/>
                <a:gd name="T76" fmla="*/ 73 w 331"/>
                <a:gd name="T77" fmla="*/ 55 h 327"/>
                <a:gd name="T78" fmla="*/ 115 w 331"/>
                <a:gd name="T79" fmla="*/ 41 h 327"/>
                <a:gd name="T80" fmla="*/ 180 w 331"/>
                <a:gd name="T81" fmla="*/ 14 h 327"/>
                <a:gd name="T82" fmla="*/ 218 w 331"/>
                <a:gd name="T83" fmla="*/ 7 h 327"/>
                <a:gd name="T84" fmla="*/ 249 w 331"/>
                <a:gd name="T85" fmla="*/ 14 h 327"/>
                <a:gd name="T86" fmla="*/ 271 w 331"/>
                <a:gd name="T87" fmla="*/ 27 h 327"/>
                <a:gd name="T88" fmla="*/ 292 w 331"/>
                <a:gd name="T89" fmla="*/ 30 h 327"/>
                <a:gd name="T90" fmla="*/ 307 w 331"/>
                <a:gd name="T91" fmla="*/ 20 h 327"/>
                <a:gd name="T92" fmla="*/ 327 w 331"/>
                <a:gd name="T93" fmla="*/ 6 h 327"/>
                <a:gd name="T94" fmla="*/ 330 w 331"/>
                <a:gd name="T9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85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44 w 153"/>
                <a:gd name="T3" fmla="*/ 2 h 49"/>
                <a:gd name="T4" fmla="*/ 83 w 153"/>
                <a:gd name="T5" fmla="*/ 6 h 49"/>
                <a:gd name="T6" fmla="*/ 103 w 153"/>
                <a:gd name="T7" fmla="*/ 8 h 49"/>
                <a:gd name="T8" fmla="*/ 121 w 153"/>
                <a:gd name="T9" fmla="*/ 7 h 49"/>
                <a:gd name="T10" fmla="*/ 130 w 153"/>
                <a:gd name="T11" fmla="*/ 6 h 49"/>
                <a:gd name="T12" fmla="*/ 137 w 153"/>
                <a:gd name="T13" fmla="*/ 5 h 49"/>
                <a:gd name="T14" fmla="*/ 145 w 153"/>
                <a:gd name="T15" fmla="*/ 3 h 49"/>
                <a:gd name="T16" fmla="*/ 153 w 153"/>
                <a:gd name="T17" fmla="*/ 0 h 49"/>
                <a:gd name="T18" fmla="*/ 153 w 153"/>
                <a:gd name="T19" fmla="*/ 9 h 49"/>
                <a:gd name="T20" fmla="*/ 153 w 153"/>
                <a:gd name="T21" fmla="*/ 25 h 49"/>
                <a:gd name="T22" fmla="*/ 143 w 153"/>
                <a:gd name="T23" fmla="*/ 31 h 49"/>
                <a:gd name="T24" fmla="*/ 133 w 153"/>
                <a:gd name="T25" fmla="*/ 36 h 49"/>
                <a:gd name="T26" fmla="*/ 124 w 153"/>
                <a:gd name="T27" fmla="*/ 40 h 49"/>
                <a:gd name="T28" fmla="*/ 114 w 153"/>
                <a:gd name="T29" fmla="*/ 44 h 49"/>
                <a:gd name="T30" fmla="*/ 106 w 153"/>
                <a:gd name="T31" fmla="*/ 46 h 49"/>
                <a:gd name="T32" fmla="*/ 99 w 153"/>
                <a:gd name="T33" fmla="*/ 48 h 49"/>
                <a:gd name="T34" fmla="*/ 92 w 153"/>
                <a:gd name="T35" fmla="*/ 49 h 49"/>
                <a:gd name="T36" fmla="*/ 87 w 153"/>
                <a:gd name="T37" fmla="*/ 49 h 49"/>
                <a:gd name="T38" fmla="*/ 72 w 153"/>
                <a:gd name="T39" fmla="*/ 48 h 49"/>
                <a:gd name="T40" fmla="*/ 60 w 153"/>
                <a:gd name="T41" fmla="*/ 46 h 49"/>
                <a:gd name="T42" fmla="*/ 50 w 153"/>
                <a:gd name="T43" fmla="*/ 43 h 49"/>
                <a:gd name="T44" fmla="*/ 41 w 153"/>
                <a:gd name="T45" fmla="*/ 38 h 49"/>
                <a:gd name="T46" fmla="*/ 22 w 153"/>
                <a:gd name="T47" fmla="*/ 29 h 49"/>
                <a:gd name="T48" fmla="*/ 0 w 153"/>
                <a:gd name="T49" fmla="*/ 19 h 49"/>
                <a:gd name="T50" fmla="*/ 0 w 153"/>
                <a:gd name="T5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85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194 w 426"/>
                <a:gd name="T1" fmla="*/ 16 h 299"/>
                <a:gd name="T2" fmla="*/ 216 w 426"/>
                <a:gd name="T3" fmla="*/ 22 h 299"/>
                <a:gd name="T4" fmla="*/ 230 w 426"/>
                <a:gd name="T5" fmla="*/ 29 h 299"/>
                <a:gd name="T6" fmla="*/ 253 w 426"/>
                <a:gd name="T7" fmla="*/ 35 h 299"/>
                <a:gd name="T8" fmla="*/ 279 w 426"/>
                <a:gd name="T9" fmla="*/ 37 h 299"/>
                <a:gd name="T10" fmla="*/ 300 w 426"/>
                <a:gd name="T11" fmla="*/ 37 h 299"/>
                <a:gd name="T12" fmla="*/ 319 w 426"/>
                <a:gd name="T13" fmla="*/ 34 h 299"/>
                <a:gd name="T14" fmla="*/ 329 w 426"/>
                <a:gd name="T15" fmla="*/ 29 h 299"/>
                <a:gd name="T16" fmla="*/ 365 w 426"/>
                <a:gd name="T17" fmla="*/ 25 h 299"/>
                <a:gd name="T18" fmla="*/ 372 w 426"/>
                <a:gd name="T19" fmla="*/ 49 h 299"/>
                <a:gd name="T20" fmla="*/ 383 w 426"/>
                <a:gd name="T21" fmla="*/ 74 h 299"/>
                <a:gd name="T22" fmla="*/ 391 w 426"/>
                <a:gd name="T23" fmla="*/ 84 h 299"/>
                <a:gd name="T24" fmla="*/ 400 w 426"/>
                <a:gd name="T25" fmla="*/ 92 h 299"/>
                <a:gd name="T26" fmla="*/ 412 w 426"/>
                <a:gd name="T27" fmla="*/ 97 h 299"/>
                <a:gd name="T28" fmla="*/ 425 w 426"/>
                <a:gd name="T29" fmla="*/ 99 h 299"/>
                <a:gd name="T30" fmla="*/ 425 w 426"/>
                <a:gd name="T31" fmla="*/ 120 h 299"/>
                <a:gd name="T32" fmla="*/ 425 w 426"/>
                <a:gd name="T33" fmla="*/ 142 h 299"/>
                <a:gd name="T34" fmla="*/ 416 w 426"/>
                <a:gd name="T35" fmla="*/ 158 h 299"/>
                <a:gd name="T36" fmla="*/ 412 w 426"/>
                <a:gd name="T37" fmla="*/ 170 h 299"/>
                <a:gd name="T38" fmla="*/ 412 w 426"/>
                <a:gd name="T39" fmla="*/ 181 h 299"/>
                <a:gd name="T40" fmla="*/ 415 w 426"/>
                <a:gd name="T41" fmla="*/ 190 h 299"/>
                <a:gd name="T42" fmla="*/ 423 w 426"/>
                <a:gd name="T43" fmla="*/ 211 h 299"/>
                <a:gd name="T44" fmla="*/ 426 w 426"/>
                <a:gd name="T45" fmla="*/ 226 h 299"/>
                <a:gd name="T46" fmla="*/ 425 w 426"/>
                <a:gd name="T47" fmla="*/ 247 h 299"/>
                <a:gd name="T48" fmla="*/ 426 w 426"/>
                <a:gd name="T49" fmla="*/ 274 h 299"/>
                <a:gd name="T50" fmla="*/ 423 w 426"/>
                <a:gd name="T51" fmla="*/ 285 h 299"/>
                <a:gd name="T52" fmla="*/ 412 w 426"/>
                <a:gd name="T53" fmla="*/ 296 h 299"/>
                <a:gd name="T54" fmla="*/ 380 w 426"/>
                <a:gd name="T55" fmla="*/ 298 h 299"/>
                <a:gd name="T56" fmla="*/ 370 w 426"/>
                <a:gd name="T57" fmla="*/ 299 h 299"/>
                <a:gd name="T58" fmla="*/ 360 w 426"/>
                <a:gd name="T59" fmla="*/ 296 h 299"/>
                <a:gd name="T60" fmla="*/ 351 w 426"/>
                <a:gd name="T61" fmla="*/ 290 h 299"/>
                <a:gd name="T62" fmla="*/ 338 w 426"/>
                <a:gd name="T63" fmla="*/ 278 h 299"/>
                <a:gd name="T64" fmla="*/ 324 w 426"/>
                <a:gd name="T65" fmla="*/ 261 h 299"/>
                <a:gd name="T66" fmla="*/ 311 w 426"/>
                <a:gd name="T67" fmla="*/ 253 h 299"/>
                <a:gd name="T68" fmla="*/ 294 w 426"/>
                <a:gd name="T69" fmla="*/ 251 h 299"/>
                <a:gd name="T70" fmla="*/ 278 w 426"/>
                <a:gd name="T71" fmla="*/ 232 h 299"/>
                <a:gd name="T72" fmla="*/ 274 w 426"/>
                <a:gd name="T73" fmla="*/ 210 h 299"/>
                <a:gd name="T74" fmla="*/ 269 w 426"/>
                <a:gd name="T75" fmla="*/ 197 h 299"/>
                <a:gd name="T76" fmla="*/ 261 w 426"/>
                <a:gd name="T77" fmla="*/ 184 h 299"/>
                <a:gd name="T78" fmla="*/ 251 w 426"/>
                <a:gd name="T79" fmla="*/ 173 h 299"/>
                <a:gd name="T80" fmla="*/ 238 w 426"/>
                <a:gd name="T81" fmla="*/ 165 h 299"/>
                <a:gd name="T82" fmla="*/ 222 w 426"/>
                <a:gd name="T83" fmla="*/ 161 h 299"/>
                <a:gd name="T84" fmla="*/ 204 w 426"/>
                <a:gd name="T85" fmla="*/ 161 h 299"/>
                <a:gd name="T86" fmla="*/ 188 w 426"/>
                <a:gd name="T87" fmla="*/ 163 h 299"/>
                <a:gd name="T88" fmla="*/ 173 w 426"/>
                <a:gd name="T89" fmla="*/ 168 h 299"/>
                <a:gd name="T90" fmla="*/ 160 w 426"/>
                <a:gd name="T91" fmla="*/ 176 h 299"/>
                <a:gd name="T92" fmla="*/ 141 w 426"/>
                <a:gd name="T93" fmla="*/ 191 h 299"/>
                <a:gd name="T94" fmla="*/ 118 w 426"/>
                <a:gd name="T95" fmla="*/ 215 h 299"/>
                <a:gd name="T96" fmla="*/ 105 w 426"/>
                <a:gd name="T97" fmla="*/ 218 h 299"/>
                <a:gd name="T98" fmla="*/ 100 w 426"/>
                <a:gd name="T99" fmla="*/ 201 h 299"/>
                <a:gd name="T100" fmla="*/ 90 w 426"/>
                <a:gd name="T101" fmla="*/ 186 h 299"/>
                <a:gd name="T102" fmla="*/ 76 w 426"/>
                <a:gd name="T103" fmla="*/ 171 h 299"/>
                <a:gd name="T104" fmla="*/ 50 w 426"/>
                <a:gd name="T105" fmla="*/ 153 h 299"/>
                <a:gd name="T106" fmla="*/ 24 w 426"/>
                <a:gd name="T107" fmla="*/ 134 h 299"/>
                <a:gd name="T108" fmla="*/ 8 w 426"/>
                <a:gd name="T109" fmla="*/ 119 h 299"/>
                <a:gd name="T110" fmla="*/ 15 w 426"/>
                <a:gd name="T111" fmla="*/ 101 h 299"/>
                <a:gd name="T112" fmla="*/ 46 w 426"/>
                <a:gd name="T113" fmla="*/ 77 h 299"/>
                <a:gd name="T114" fmla="*/ 75 w 426"/>
                <a:gd name="T115" fmla="*/ 48 h 299"/>
                <a:gd name="T116" fmla="*/ 98 w 426"/>
                <a:gd name="T117" fmla="*/ 17 h 299"/>
                <a:gd name="T118" fmla="*/ 179 w 426"/>
                <a:gd name="T119" fmla="*/ 1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85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477 w 1594"/>
                <a:gd name="T1" fmla="*/ 107 h 1670"/>
                <a:gd name="T2" fmla="*/ 485 w 1594"/>
                <a:gd name="T3" fmla="*/ 185 h 1670"/>
                <a:gd name="T4" fmla="*/ 578 w 1594"/>
                <a:gd name="T5" fmla="*/ 287 h 1670"/>
                <a:gd name="T6" fmla="*/ 701 w 1594"/>
                <a:gd name="T7" fmla="*/ 459 h 1670"/>
                <a:gd name="T8" fmla="*/ 795 w 1594"/>
                <a:gd name="T9" fmla="*/ 499 h 1670"/>
                <a:gd name="T10" fmla="*/ 877 w 1594"/>
                <a:gd name="T11" fmla="*/ 493 h 1670"/>
                <a:gd name="T12" fmla="*/ 930 w 1594"/>
                <a:gd name="T13" fmla="*/ 537 h 1670"/>
                <a:gd name="T14" fmla="*/ 1102 w 1594"/>
                <a:gd name="T15" fmla="*/ 567 h 1670"/>
                <a:gd name="T16" fmla="*/ 1121 w 1594"/>
                <a:gd name="T17" fmla="*/ 461 h 1670"/>
                <a:gd name="T18" fmla="*/ 1179 w 1594"/>
                <a:gd name="T19" fmla="*/ 539 h 1670"/>
                <a:gd name="T20" fmla="*/ 1243 w 1594"/>
                <a:gd name="T21" fmla="*/ 561 h 1670"/>
                <a:gd name="T22" fmla="*/ 1299 w 1594"/>
                <a:gd name="T23" fmla="*/ 498 h 1670"/>
                <a:gd name="T24" fmla="*/ 1404 w 1594"/>
                <a:gd name="T25" fmla="*/ 409 h 1670"/>
                <a:gd name="T26" fmla="*/ 1549 w 1594"/>
                <a:gd name="T27" fmla="*/ 428 h 1670"/>
                <a:gd name="T28" fmla="*/ 1579 w 1594"/>
                <a:gd name="T29" fmla="*/ 498 h 1670"/>
                <a:gd name="T30" fmla="*/ 1504 w 1594"/>
                <a:gd name="T31" fmla="*/ 542 h 1670"/>
                <a:gd name="T32" fmla="*/ 1485 w 1594"/>
                <a:gd name="T33" fmla="*/ 679 h 1670"/>
                <a:gd name="T34" fmla="*/ 1429 w 1594"/>
                <a:gd name="T35" fmla="*/ 704 h 1670"/>
                <a:gd name="T36" fmla="*/ 1408 w 1594"/>
                <a:gd name="T37" fmla="*/ 814 h 1670"/>
                <a:gd name="T38" fmla="*/ 1321 w 1594"/>
                <a:gd name="T39" fmla="*/ 754 h 1670"/>
                <a:gd name="T40" fmla="*/ 1323 w 1594"/>
                <a:gd name="T41" fmla="*/ 698 h 1670"/>
                <a:gd name="T42" fmla="*/ 1225 w 1594"/>
                <a:gd name="T43" fmla="*/ 638 h 1670"/>
                <a:gd name="T44" fmla="*/ 1187 w 1594"/>
                <a:gd name="T45" fmla="*/ 588 h 1670"/>
                <a:gd name="T46" fmla="*/ 1131 w 1594"/>
                <a:gd name="T47" fmla="*/ 575 h 1670"/>
                <a:gd name="T48" fmla="*/ 1127 w 1594"/>
                <a:gd name="T49" fmla="*/ 625 h 1670"/>
                <a:gd name="T50" fmla="*/ 1117 w 1594"/>
                <a:gd name="T51" fmla="*/ 683 h 1670"/>
                <a:gd name="T52" fmla="*/ 1160 w 1594"/>
                <a:gd name="T53" fmla="*/ 735 h 1670"/>
                <a:gd name="T54" fmla="*/ 1149 w 1594"/>
                <a:gd name="T55" fmla="*/ 843 h 1670"/>
                <a:gd name="T56" fmla="*/ 1075 w 1594"/>
                <a:gd name="T57" fmla="*/ 864 h 1670"/>
                <a:gd name="T58" fmla="*/ 1049 w 1594"/>
                <a:gd name="T59" fmla="*/ 937 h 1670"/>
                <a:gd name="T60" fmla="*/ 954 w 1594"/>
                <a:gd name="T61" fmla="*/ 1001 h 1670"/>
                <a:gd name="T62" fmla="*/ 912 w 1594"/>
                <a:gd name="T63" fmla="*/ 1050 h 1670"/>
                <a:gd name="T64" fmla="*/ 780 w 1594"/>
                <a:gd name="T65" fmla="*/ 1188 h 1670"/>
                <a:gd name="T66" fmla="*/ 723 w 1594"/>
                <a:gd name="T67" fmla="*/ 1233 h 1670"/>
                <a:gd name="T68" fmla="*/ 744 w 1594"/>
                <a:gd name="T69" fmla="*/ 1344 h 1670"/>
                <a:gd name="T70" fmla="*/ 712 w 1594"/>
                <a:gd name="T71" fmla="*/ 1445 h 1670"/>
                <a:gd name="T72" fmla="*/ 722 w 1594"/>
                <a:gd name="T73" fmla="*/ 1524 h 1670"/>
                <a:gd name="T74" fmla="*/ 693 w 1594"/>
                <a:gd name="T75" fmla="*/ 1576 h 1670"/>
                <a:gd name="T76" fmla="*/ 595 w 1594"/>
                <a:gd name="T77" fmla="*/ 1663 h 1670"/>
                <a:gd name="T78" fmla="*/ 516 w 1594"/>
                <a:gd name="T79" fmla="*/ 1529 h 1670"/>
                <a:gd name="T80" fmla="*/ 419 w 1594"/>
                <a:gd name="T81" fmla="*/ 1334 h 1670"/>
                <a:gd name="T82" fmla="*/ 301 w 1594"/>
                <a:gd name="T83" fmla="*/ 1114 h 1670"/>
                <a:gd name="T84" fmla="*/ 259 w 1594"/>
                <a:gd name="T85" fmla="*/ 861 h 1670"/>
                <a:gd name="T86" fmla="*/ 230 w 1594"/>
                <a:gd name="T87" fmla="*/ 814 h 1670"/>
                <a:gd name="T88" fmla="*/ 164 w 1594"/>
                <a:gd name="T89" fmla="*/ 900 h 1670"/>
                <a:gd name="T90" fmla="*/ 90 w 1594"/>
                <a:gd name="T91" fmla="*/ 876 h 1670"/>
                <a:gd name="T92" fmla="*/ 51 w 1594"/>
                <a:gd name="T93" fmla="*/ 798 h 1670"/>
                <a:gd name="T94" fmla="*/ 30 w 1594"/>
                <a:gd name="T95" fmla="*/ 771 h 1670"/>
                <a:gd name="T96" fmla="*/ 32 w 1594"/>
                <a:gd name="T97" fmla="*/ 708 h 1670"/>
                <a:gd name="T98" fmla="*/ 159 w 1594"/>
                <a:gd name="T99" fmla="*/ 659 h 1670"/>
                <a:gd name="T100" fmla="*/ 92 w 1594"/>
                <a:gd name="T101" fmla="*/ 569 h 1670"/>
                <a:gd name="T102" fmla="*/ 59 w 1594"/>
                <a:gd name="T103" fmla="*/ 500 h 1670"/>
                <a:gd name="T104" fmla="*/ 162 w 1594"/>
                <a:gd name="T105" fmla="*/ 459 h 1670"/>
                <a:gd name="T106" fmla="*/ 270 w 1594"/>
                <a:gd name="T107" fmla="*/ 294 h 1670"/>
                <a:gd name="T108" fmla="*/ 274 w 1594"/>
                <a:gd name="T109" fmla="*/ 230 h 1670"/>
                <a:gd name="T110" fmla="*/ 227 w 1594"/>
                <a:gd name="T111" fmla="*/ 142 h 1670"/>
                <a:gd name="T112" fmla="*/ 322 w 1594"/>
                <a:gd name="T113" fmla="*/ 54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85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53 w 359"/>
                <a:gd name="T1" fmla="*/ 382 h 394"/>
                <a:gd name="T2" fmla="*/ 53 w 359"/>
                <a:gd name="T3" fmla="*/ 358 h 394"/>
                <a:gd name="T4" fmla="*/ 53 w 359"/>
                <a:gd name="T5" fmla="*/ 333 h 394"/>
                <a:gd name="T6" fmla="*/ 50 w 359"/>
                <a:gd name="T7" fmla="*/ 312 h 394"/>
                <a:gd name="T8" fmla="*/ 43 w 359"/>
                <a:gd name="T9" fmla="*/ 293 h 394"/>
                <a:gd name="T10" fmla="*/ 35 w 359"/>
                <a:gd name="T11" fmla="*/ 277 h 394"/>
                <a:gd name="T12" fmla="*/ 13 w 359"/>
                <a:gd name="T13" fmla="*/ 245 h 394"/>
                <a:gd name="T14" fmla="*/ 0 w 359"/>
                <a:gd name="T15" fmla="*/ 185 h 394"/>
                <a:gd name="T16" fmla="*/ 33 w 359"/>
                <a:gd name="T17" fmla="*/ 181 h 394"/>
                <a:gd name="T18" fmla="*/ 40 w 359"/>
                <a:gd name="T19" fmla="*/ 169 h 394"/>
                <a:gd name="T20" fmla="*/ 41 w 359"/>
                <a:gd name="T21" fmla="*/ 150 h 394"/>
                <a:gd name="T22" fmla="*/ 38 w 359"/>
                <a:gd name="T23" fmla="*/ 107 h 394"/>
                <a:gd name="T24" fmla="*/ 31 w 359"/>
                <a:gd name="T25" fmla="*/ 65 h 394"/>
                <a:gd name="T26" fmla="*/ 32 w 359"/>
                <a:gd name="T27" fmla="*/ 47 h 394"/>
                <a:gd name="T28" fmla="*/ 36 w 359"/>
                <a:gd name="T29" fmla="*/ 36 h 394"/>
                <a:gd name="T30" fmla="*/ 120 w 359"/>
                <a:gd name="T31" fmla="*/ 31 h 394"/>
                <a:gd name="T32" fmla="*/ 122 w 359"/>
                <a:gd name="T33" fmla="*/ 22 h 394"/>
                <a:gd name="T34" fmla="*/ 128 w 359"/>
                <a:gd name="T35" fmla="*/ 14 h 394"/>
                <a:gd name="T36" fmla="*/ 140 w 359"/>
                <a:gd name="T37" fmla="*/ 0 h 394"/>
                <a:gd name="T38" fmla="*/ 142 w 359"/>
                <a:gd name="T39" fmla="*/ 18 h 394"/>
                <a:gd name="T40" fmla="*/ 142 w 359"/>
                <a:gd name="T41" fmla="*/ 26 h 394"/>
                <a:gd name="T42" fmla="*/ 140 w 359"/>
                <a:gd name="T43" fmla="*/ 31 h 394"/>
                <a:gd name="T44" fmla="*/ 168 w 359"/>
                <a:gd name="T45" fmla="*/ 31 h 394"/>
                <a:gd name="T46" fmla="*/ 186 w 359"/>
                <a:gd name="T47" fmla="*/ 31 h 394"/>
                <a:gd name="T48" fmla="*/ 214 w 359"/>
                <a:gd name="T49" fmla="*/ 38 h 394"/>
                <a:gd name="T50" fmla="*/ 233 w 359"/>
                <a:gd name="T51" fmla="*/ 49 h 394"/>
                <a:gd name="T52" fmla="*/ 246 w 359"/>
                <a:gd name="T53" fmla="*/ 58 h 394"/>
                <a:gd name="T54" fmla="*/ 259 w 359"/>
                <a:gd name="T55" fmla="*/ 61 h 394"/>
                <a:gd name="T56" fmla="*/ 268 w 359"/>
                <a:gd name="T57" fmla="*/ 59 h 394"/>
                <a:gd name="T58" fmla="*/ 275 w 359"/>
                <a:gd name="T59" fmla="*/ 54 h 394"/>
                <a:gd name="T60" fmla="*/ 286 w 359"/>
                <a:gd name="T61" fmla="*/ 37 h 394"/>
                <a:gd name="T62" fmla="*/ 312 w 359"/>
                <a:gd name="T63" fmla="*/ 52 h 394"/>
                <a:gd name="T64" fmla="*/ 325 w 359"/>
                <a:gd name="T65" fmla="*/ 59 h 394"/>
                <a:gd name="T66" fmla="*/ 338 w 359"/>
                <a:gd name="T67" fmla="*/ 61 h 394"/>
                <a:gd name="T68" fmla="*/ 353 w 359"/>
                <a:gd name="T69" fmla="*/ 161 h 394"/>
                <a:gd name="T70" fmla="*/ 338 w 359"/>
                <a:gd name="T71" fmla="*/ 185 h 394"/>
                <a:gd name="T72" fmla="*/ 323 w 359"/>
                <a:gd name="T73" fmla="*/ 206 h 394"/>
                <a:gd name="T74" fmla="*/ 315 w 359"/>
                <a:gd name="T75" fmla="*/ 224 h 394"/>
                <a:gd name="T76" fmla="*/ 313 w 359"/>
                <a:gd name="T77" fmla="*/ 239 h 394"/>
                <a:gd name="T78" fmla="*/ 313 w 359"/>
                <a:gd name="T79" fmla="*/ 255 h 394"/>
                <a:gd name="T80" fmla="*/ 321 w 359"/>
                <a:gd name="T81" fmla="*/ 273 h 394"/>
                <a:gd name="T82" fmla="*/ 331 w 359"/>
                <a:gd name="T83" fmla="*/ 293 h 394"/>
                <a:gd name="T84" fmla="*/ 337 w 359"/>
                <a:gd name="T85" fmla="*/ 309 h 394"/>
                <a:gd name="T86" fmla="*/ 337 w 359"/>
                <a:gd name="T87" fmla="*/ 321 h 394"/>
                <a:gd name="T88" fmla="*/ 330 w 359"/>
                <a:gd name="T89" fmla="*/ 337 h 394"/>
                <a:gd name="T90" fmla="*/ 326 w 359"/>
                <a:gd name="T91" fmla="*/ 351 h 394"/>
                <a:gd name="T92" fmla="*/ 319 w 359"/>
                <a:gd name="T93" fmla="*/ 358 h 394"/>
                <a:gd name="T94" fmla="*/ 308 w 359"/>
                <a:gd name="T95" fmla="*/ 356 h 394"/>
                <a:gd name="T96" fmla="*/ 298 w 359"/>
                <a:gd name="T97" fmla="*/ 350 h 394"/>
                <a:gd name="T98" fmla="*/ 287 w 359"/>
                <a:gd name="T99" fmla="*/ 340 h 394"/>
                <a:gd name="T100" fmla="*/ 277 w 359"/>
                <a:gd name="T101" fmla="*/ 335 h 394"/>
                <a:gd name="T102" fmla="*/ 266 w 359"/>
                <a:gd name="T103" fmla="*/ 333 h 394"/>
                <a:gd name="T104" fmla="*/ 246 w 359"/>
                <a:gd name="T105" fmla="*/ 333 h 394"/>
                <a:gd name="T106" fmla="*/ 221 w 359"/>
                <a:gd name="T107" fmla="*/ 336 h 394"/>
                <a:gd name="T108" fmla="*/ 181 w 359"/>
                <a:gd name="T109" fmla="*/ 343 h 394"/>
                <a:gd name="T110" fmla="*/ 131 w 359"/>
                <a:gd name="T111" fmla="*/ 359 h 394"/>
                <a:gd name="T112" fmla="*/ 86 w 359"/>
                <a:gd name="T113" fmla="*/ 375 h 394"/>
                <a:gd name="T114" fmla="*/ 53 w 359"/>
                <a:gd name="T115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85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410 w 449"/>
                <a:gd name="T1" fmla="*/ 105 h 523"/>
                <a:gd name="T2" fmla="*/ 405 w 449"/>
                <a:gd name="T3" fmla="*/ 98 h 523"/>
                <a:gd name="T4" fmla="*/ 408 w 449"/>
                <a:gd name="T5" fmla="*/ 92 h 523"/>
                <a:gd name="T6" fmla="*/ 422 w 449"/>
                <a:gd name="T7" fmla="*/ 77 h 523"/>
                <a:gd name="T8" fmla="*/ 441 w 449"/>
                <a:gd name="T9" fmla="*/ 60 h 523"/>
                <a:gd name="T10" fmla="*/ 447 w 449"/>
                <a:gd name="T11" fmla="*/ 50 h 523"/>
                <a:gd name="T12" fmla="*/ 449 w 449"/>
                <a:gd name="T13" fmla="*/ 37 h 523"/>
                <a:gd name="T14" fmla="*/ 432 w 449"/>
                <a:gd name="T15" fmla="*/ 34 h 523"/>
                <a:gd name="T16" fmla="*/ 422 w 449"/>
                <a:gd name="T17" fmla="*/ 27 h 523"/>
                <a:gd name="T18" fmla="*/ 411 w 449"/>
                <a:gd name="T19" fmla="*/ 21 h 523"/>
                <a:gd name="T20" fmla="*/ 390 w 449"/>
                <a:gd name="T21" fmla="*/ 18 h 523"/>
                <a:gd name="T22" fmla="*/ 377 w 449"/>
                <a:gd name="T23" fmla="*/ 20 h 523"/>
                <a:gd name="T24" fmla="*/ 368 w 449"/>
                <a:gd name="T25" fmla="*/ 24 h 523"/>
                <a:gd name="T26" fmla="*/ 355 w 449"/>
                <a:gd name="T27" fmla="*/ 37 h 523"/>
                <a:gd name="T28" fmla="*/ 340 w 449"/>
                <a:gd name="T29" fmla="*/ 50 h 523"/>
                <a:gd name="T30" fmla="*/ 326 w 449"/>
                <a:gd name="T31" fmla="*/ 54 h 523"/>
                <a:gd name="T32" fmla="*/ 310 w 449"/>
                <a:gd name="T33" fmla="*/ 55 h 523"/>
                <a:gd name="T34" fmla="*/ 287 w 449"/>
                <a:gd name="T35" fmla="*/ 54 h 523"/>
                <a:gd name="T36" fmla="*/ 267 w 449"/>
                <a:gd name="T37" fmla="*/ 50 h 523"/>
                <a:gd name="T38" fmla="*/ 235 w 449"/>
                <a:gd name="T39" fmla="*/ 36 h 523"/>
                <a:gd name="T40" fmla="*/ 206 w 449"/>
                <a:gd name="T41" fmla="*/ 19 h 523"/>
                <a:gd name="T42" fmla="*/ 189 w 449"/>
                <a:gd name="T43" fmla="*/ 12 h 523"/>
                <a:gd name="T44" fmla="*/ 170 w 449"/>
                <a:gd name="T45" fmla="*/ 6 h 523"/>
                <a:gd name="T46" fmla="*/ 134 w 449"/>
                <a:gd name="T47" fmla="*/ 8 h 523"/>
                <a:gd name="T48" fmla="*/ 119 w 449"/>
                <a:gd name="T49" fmla="*/ 6 h 523"/>
                <a:gd name="T50" fmla="*/ 103 w 449"/>
                <a:gd name="T51" fmla="*/ 0 h 523"/>
                <a:gd name="T52" fmla="*/ 52 w 449"/>
                <a:gd name="T53" fmla="*/ 0 h 523"/>
                <a:gd name="T54" fmla="*/ 5 w 449"/>
                <a:gd name="T55" fmla="*/ 0 h 523"/>
                <a:gd name="T56" fmla="*/ 5 w 449"/>
                <a:gd name="T57" fmla="*/ 18 h 523"/>
                <a:gd name="T58" fmla="*/ 5 w 449"/>
                <a:gd name="T59" fmla="*/ 37 h 523"/>
                <a:gd name="T60" fmla="*/ 15 w 449"/>
                <a:gd name="T61" fmla="*/ 60 h 523"/>
                <a:gd name="T62" fmla="*/ 23 w 449"/>
                <a:gd name="T63" fmla="*/ 91 h 523"/>
                <a:gd name="T64" fmla="*/ 31 w 449"/>
                <a:gd name="T65" fmla="*/ 128 h 523"/>
                <a:gd name="T66" fmla="*/ 38 w 449"/>
                <a:gd name="T67" fmla="*/ 172 h 523"/>
                <a:gd name="T68" fmla="*/ 37 w 449"/>
                <a:gd name="T69" fmla="*/ 206 h 523"/>
                <a:gd name="T70" fmla="*/ 29 w 449"/>
                <a:gd name="T71" fmla="*/ 230 h 523"/>
                <a:gd name="T72" fmla="*/ 7 w 449"/>
                <a:gd name="T73" fmla="*/ 269 h 523"/>
                <a:gd name="T74" fmla="*/ 10 w 449"/>
                <a:gd name="T75" fmla="*/ 321 h 523"/>
                <a:gd name="T76" fmla="*/ 28 w 449"/>
                <a:gd name="T77" fmla="*/ 339 h 523"/>
                <a:gd name="T78" fmla="*/ 84 w 449"/>
                <a:gd name="T79" fmla="*/ 367 h 523"/>
                <a:gd name="T80" fmla="*/ 136 w 449"/>
                <a:gd name="T81" fmla="*/ 396 h 523"/>
                <a:gd name="T82" fmla="*/ 170 w 449"/>
                <a:gd name="T83" fmla="*/ 420 h 523"/>
                <a:gd name="T84" fmla="*/ 189 w 449"/>
                <a:gd name="T85" fmla="*/ 436 h 523"/>
                <a:gd name="T86" fmla="*/ 198 w 449"/>
                <a:gd name="T87" fmla="*/ 451 h 523"/>
                <a:gd name="T88" fmla="*/ 201 w 449"/>
                <a:gd name="T89" fmla="*/ 464 h 523"/>
                <a:gd name="T90" fmla="*/ 209 w 449"/>
                <a:gd name="T91" fmla="*/ 479 h 523"/>
                <a:gd name="T92" fmla="*/ 220 w 449"/>
                <a:gd name="T93" fmla="*/ 492 h 523"/>
                <a:gd name="T94" fmla="*/ 233 w 449"/>
                <a:gd name="T95" fmla="*/ 503 h 523"/>
                <a:gd name="T96" fmla="*/ 247 w 449"/>
                <a:gd name="T97" fmla="*/ 512 h 523"/>
                <a:gd name="T98" fmla="*/ 264 w 449"/>
                <a:gd name="T99" fmla="*/ 519 h 523"/>
                <a:gd name="T100" fmla="*/ 281 w 449"/>
                <a:gd name="T101" fmla="*/ 523 h 523"/>
                <a:gd name="T102" fmla="*/ 304 w 449"/>
                <a:gd name="T103" fmla="*/ 502 h 523"/>
                <a:gd name="T104" fmla="*/ 335 w 449"/>
                <a:gd name="T105" fmla="*/ 462 h 523"/>
                <a:gd name="T106" fmla="*/ 365 w 449"/>
                <a:gd name="T107" fmla="*/ 427 h 523"/>
                <a:gd name="T108" fmla="*/ 394 w 449"/>
                <a:gd name="T109" fmla="*/ 39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85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12 w 226"/>
                <a:gd name="T1" fmla="*/ 228 h 246"/>
                <a:gd name="T2" fmla="*/ 36 w 226"/>
                <a:gd name="T3" fmla="*/ 240 h 246"/>
                <a:gd name="T4" fmla="*/ 53 w 226"/>
                <a:gd name="T5" fmla="*/ 245 h 246"/>
                <a:gd name="T6" fmla="*/ 68 w 226"/>
                <a:gd name="T7" fmla="*/ 245 h 246"/>
                <a:gd name="T8" fmla="*/ 85 w 226"/>
                <a:gd name="T9" fmla="*/ 241 h 246"/>
                <a:gd name="T10" fmla="*/ 110 w 226"/>
                <a:gd name="T11" fmla="*/ 228 h 246"/>
                <a:gd name="T12" fmla="*/ 141 w 226"/>
                <a:gd name="T13" fmla="*/ 205 h 246"/>
                <a:gd name="T14" fmla="*/ 161 w 226"/>
                <a:gd name="T15" fmla="*/ 184 h 246"/>
                <a:gd name="T16" fmla="*/ 159 w 226"/>
                <a:gd name="T17" fmla="*/ 173 h 246"/>
                <a:gd name="T18" fmla="*/ 149 w 226"/>
                <a:gd name="T19" fmla="*/ 160 h 246"/>
                <a:gd name="T20" fmla="*/ 143 w 226"/>
                <a:gd name="T21" fmla="*/ 145 h 246"/>
                <a:gd name="T22" fmla="*/ 141 w 226"/>
                <a:gd name="T23" fmla="*/ 130 h 246"/>
                <a:gd name="T24" fmla="*/ 141 w 226"/>
                <a:gd name="T25" fmla="*/ 116 h 246"/>
                <a:gd name="T26" fmla="*/ 146 w 226"/>
                <a:gd name="T27" fmla="*/ 105 h 246"/>
                <a:gd name="T28" fmla="*/ 156 w 226"/>
                <a:gd name="T29" fmla="*/ 94 h 246"/>
                <a:gd name="T30" fmla="*/ 168 w 226"/>
                <a:gd name="T31" fmla="*/ 86 h 246"/>
                <a:gd name="T32" fmla="*/ 204 w 226"/>
                <a:gd name="T33" fmla="*/ 71 h 246"/>
                <a:gd name="T34" fmla="*/ 225 w 226"/>
                <a:gd name="T35" fmla="*/ 49 h 246"/>
                <a:gd name="T36" fmla="*/ 221 w 226"/>
                <a:gd name="T37" fmla="*/ 30 h 246"/>
                <a:gd name="T38" fmla="*/ 214 w 226"/>
                <a:gd name="T39" fmla="*/ 17 h 246"/>
                <a:gd name="T40" fmla="*/ 212 w 226"/>
                <a:gd name="T41" fmla="*/ 6 h 246"/>
                <a:gd name="T42" fmla="*/ 202 w 226"/>
                <a:gd name="T43" fmla="*/ 1 h 246"/>
                <a:gd name="T44" fmla="*/ 181 w 226"/>
                <a:gd name="T45" fmla="*/ 7 h 246"/>
                <a:gd name="T46" fmla="*/ 154 w 226"/>
                <a:gd name="T47" fmla="*/ 20 h 246"/>
                <a:gd name="T48" fmla="*/ 121 w 226"/>
                <a:gd name="T49" fmla="*/ 38 h 246"/>
                <a:gd name="T50" fmla="*/ 100 w 226"/>
                <a:gd name="T51" fmla="*/ 51 h 246"/>
                <a:gd name="T52" fmla="*/ 87 w 226"/>
                <a:gd name="T53" fmla="*/ 55 h 246"/>
                <a:gd name="T54" fmla="*/ 75 w 226"/>
                <a:gd name="T55" fmla="*/ 54 h 246"/>
                <a:gd name="T56" fmla="*/ 59 w 226"/>
                <a:gd name="T57" fmla="*/ 47 h 246"/>
                <a:gd name="T58" fmla="*/ 36 w 226"/>
                <a:gd name="T59" fmla="*/ 31 h 246"/>
                <a:gd name="T60" fmla="*/ 24 w 226"/>
                <a:gd name="T61" fmla="*/ 39 h 246"/>
                <a:gd name="T62" fmla="*/ 18 w 226"/>
                <a:gd name="T63" fmla="*/ 95 h 246"/>
                <a:gd name="T64" fmla="*/ 10 w 226"/>
                <a:gd name="T65" fmla="*/ 163 h 246"/>
                <a:gd name="T66" fmla="*/ 3 w 226"/>
                <a:gd name="T67" fmla="*/ 2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85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7 w 60"/>
                <a:gd name="T1" fmla="*/ 0 h 81"/>
                <a:gd name="T2" fmla="*/ 29 w 60"/>
                <a:gd name="T3" fmla="*/ 2 h 81"/>
                <a:gd name="T4" fmla="*/ 32 w 60"/>
                <a:gd name="T5" fmla="*/ 3 h 81"/>
                <a:gd name="T6" fmla="*/ 36 w 60"/>
                <a:gd name="T7" fmla="*/ 3 h 81"/>
                <a:gd name="T8" fmla="*/ 40 w 60"/>
                <a:gd name="T9" fmla="*/ 2 h 81"/>
                <a:gd name="T10" fmla="*/ 47 w 60"/>
                <a:gd name="T11" fmla="*/ 1 h 81"/>
                <a:gd name="T12" fmla="*/ 53 w 60"/>
                <a:gd name="T13" fmla="*/ 0 h 81"/>
                <a:gd name="T14" fmla="*/ 53 w 60"/>
                <a:gd name="T15" fmla="*/ 26 h 81"/>
                <a:gd name="T16" fmla="*/ 54 w 60"/>
                <a:gd name="T17" fmla="*/ 47 h 81"/>
                <a:gd name="T18" fmla="*/ 54 w 60"/>
                <a:gd name="T19" fmla="*/ 57 h 81"/>
                <a:gd name="T20" fmla="*/ 56 w 60"/>
                <a:gd name="T21" fmla="*/ 65 h 81"/>
                <a:gd name="T22" fmla="*/ 58 w 60"/>
                <a:gd name="T23" fmla="*/ 73 h 81"/>
                <a:gd name="T24" fmla="*/ 60 w 60"/>
                <a:gd name="T25" fmla="*/ 81 h 81"/>
                <a:gd name="T26" fmla="*/ 20 w 60"/>
                <a:gd name="T27" fmla="*/ 81 h 81"/>
                <a:gd name="T28" fmla="*/ 14 w 60"/>
                <a:gd name="T29" fmla="*/ 80 h 81"/>
                <a:gd name="T30" fmla="*/ 7 w 60"/>
                <a:gd name="T31" fmla="*/ 77 h 81"/>
                <a:gd name="T32" fmla="*/ 5 w 60"/>
                <a:gd name="T33" fmla="*/ 74 h 81"/>
                <a:gd name="T34" fmla="*/ 2 w 60"/>
                <a:gd name="T35" fmla="*/ 72 h 81"/>
                <a:gd name="T36" fmla="*/ 1 w 60"/>
                <a:gd name="T37" fmla="*/ 70 h 81"/>
                <a:gd name="T38" fmla="*/ 0 w 60"/>
                <a:gd name="T39" fmla="*/ 68 h 81"/>
                <a:gd name="T40" fmla="*/ 7 w 60"/>
                <a:gd name="T41" fmla="*/ 12 h 81"/>
                <a:gd name="T42" fmla="*/ 20 w 60"/>
                <a:gd name="T43" fmla="*/ 6 h 81"/>
                <a:gd name="T44" fmla="*/ 34 w 60"/>
                <a:gd name="T45" fmla="*/ 0 h 81"/>
                <a:gd name="T46" fmla="*/ 27 w 60"/>
                <a:gd name="T4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86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86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7 w 80"/>
                <a:gd name="T1" fmla="*/ 1 h 94"/>
                <a:gd name="T2" fmla="*/ 34 w 80"/>
                <a:gd name="T3" fmla="*/ 0 h 94"/>
                <a:gd name="T4" fmla="*/ 41 w 80"/>
                <a:gd name="T5" fmla="*/ 0 h 94"/>
                <a:gd name="T6" fmla="*/ 47 w 80"/>
                <a:gd name="T7" fmla="*/ 2 h 94"/>
                <a:gd name="T8" fmla="*/ 54 w 80"/>
                <a:gd name="T9" fmla="*/ 4 h 94"/>
                <a:gd name="T10" fmla="*/ 60 w 80"/>
                <a:gd name="T11" fmla="*/ 6 h 94"/>
                <a:gd name="T12" fmla="*/ 66 w 80"/>
                <a:gd name="T13" fmla="*/ 8 h 94"/>
                <a:gd name="T14" fmla="*/ 73 w 80"/>
                <a:gd name="T15" fmla="*/ 8 h 94"/>
                <a:gd name="T16" fmla="*/ 80 w 80"/>
                <a:gd name="T17" fmla="*/ 7 h 94"/>
                <a:gd name="T18" fmla="*/ 80 w 80"/>
                <a:gd name="T19" fmla="*/ 38 h 94"/>
                <a:gd name="T20" fmla="*/ 75 w 80"/>
                <a:gd name="T21" fmla="*/ 44 h 94"/>
                <a:gd name="T22" fmla="*/ 69 w 80"/>
                <a:gd name="T23" fmla="*/ 51 h 94"/>
                <a:gd name="T24" fmla="*/ 64 w 80"/>
                <a:gd name="T25" fmla="*/ 59 h 94"/>
                <a:gd name="T26" fmla="*/ 58 w 80"/>
                <a:gd name="T27" fmla="*/ 68 h 94"/>
                <a:gd name="T28" fmla="*/ 51 w 80"/>
                <a:gd name="T29" fmla="*/ 84 h 94"/>
                <a:gd name="T30" fmla="*/ 47 w 80"/>
                <a:gd name="T31" fmla="*/ 94 h 94"/>
                <a:gd name="T32" fmla="*/ 43 w 80"/>
                <a:gd name="T33" fmla="*/ 93 h 94"/>
                <a:gd name="T34" fmla="*/ 40 w 80"/>
                <a:gd name="T35" fmla="*/ 92 h 94"/>
                <a:gd name="T36" fmla="*/ 37 w 80"/>
                <a:gd name="T37" fmla="*/ 91 h 94"/>
                <a:gd name="T38" fmla="*/ 34 w 80"/>
                <a:gd name="T39" fmla="*/ 89 h 94"/>
                <a:gd name="T40" fmla="*/ 29 w 80"/>
                <a:gd name="T41" fmla="*/ 84 h 94"/>
                <a:gd name="T42" fmla="*/ 23 w 80"/>
                <a:gd name="T43" fmla="*/ 78 h 94"/>
                <a:gd name="T44" fmla="*/ 19 w 80"/>
                <a:gd name="T45" fmla="*/ 72 h 94"/>
                <a:gd name="T46" fmla="*/ 13 w 80"/>
                <a:gd name="T47" fmla="*/ 65 h 94"/>
                <a:gd name="T48" fmla="*/ 7 w 80"/>
                <a:gd name="T49" fmla="*/ 60 h 94"/>
                <a:gd name="T50" fmla="*/ 0 w 80"/>
                <a:gd name="T51" fmla="*/ 56 h 94"/>
                <a:gd name="T52" fmla="*/ 8 w 80"/>
                <a:gd name="T53" fmla="*/ 41 h 94"/>
                <a:gd name="T54" fmla="*/ 13 w 80"/>
                <a:gd name="T55" fmla="*/ 29 h 94"/>
                <a:gd name="T56" fmla="*/ 19 w 80"/>
                <a:gd name="T57" fmla="*/ 17 h 94"/>
                <a:gd name="T58" fmla="*/ 27 w 80"/>
                <a:gd name="T5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86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86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86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86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10 w 166"/>
                <a:gd name="T1" fmla="*/ 282 h 456"/>
                <a:gd name="T2" fmla="*/ 19 w 166"/>
                <a:gd name="T3" fmla="*/ 290 h 456"/>
                <a:gd name="T4" fmla="*/ 37 w 166"/>
                <a:gd name="T5" fmla="*/ 300 h 456"/>
                <a:gd name="T6" fmla="*/ 58 w 166"/>
                <a:gd name="T7" fmla="*/ 306 h 456"/>
                <a:gd name="T8" fmla="*/ 70 w 166"/>
                <a:gd name="T9" fmla="*/ 312 h 456"/>
                <a:gd name="T10" fmla="*/ 80 w 166"/>
                <a:gd name="T11" fmla="*/ 320 h 456"/>
                <a:gd name="T12" fmla="*/ 86 w 166"/>
                <a:gd name="T13" fmla="*/ 331 h 456"/>
                <a:gd name="T14" fmla="*/ 86 w 166"/>
                <a:gd name="T15" fmla="*/ 347 h 456"/>
                <a:gd name="T16" fmla="*/ 78 w 166"/>
                <a:gd name="T17" fmla="*/ 363 h 456"/>
                <a:gd name="T18" fmla="*/ 68 w 166"/>
                <a:gd name="T19" fmla="*/ 375 h 456"/>
                <a:gd name="T20" fmla="*/ 62 w 166"/>
                <a:gd name="T21" fmla="*/ 388 h 456"/>
                <a:gd name="T22" fmla="*/ 60 w 166"/>
                <a:gd name="T23" fmla="*/ 400 h 456"/>
                <a:gd name="T24" fmla="*/ 64 w 166"/>
                <a:gd name="T25" fmla="*/ 411 h 456"/>
                <a:gd name="T26" fmla="*/ 76 w 166"/>
                <a:gd name="T27" fmla="*/ 424 h 456"/>
                <a:gd name="T28" fmla="*/ 104 w 166"/>
                <a:gd name="T29" fmla="*/ 445 h 456"/>
                <a:gd name="T30" fmla="*/ 120 w 166"/>
                <a:gd name="T31" fmla="*/ 443 h 456"/>
                <a:gd name="T32" fmla="*/ 120 w 166"/>
                <a:gd name="T33" fmla="*/ 423 h 456"/>
                <a:gd name="T34" fmla="*/ 131 w 166"/>
                <a:gd name="T35" fmla="*/ 413 h 456"/>
                <a:gd name="T36" fmla="*/ 145 w 166"/>
                <a:gd name="T37" fmla="*/ 407 h 456"/>
                <a:gd name="T38" fmla="*/ 153 w 166"/>
                <a:gd name="T39" fmla="*/ 402 h 456"/>
                <a:gd name="T40" fmla="*/ 160 w 166"/>
                <a:gd name="T41" fmla="*/ 393 h 456"/>
                <a:gd name="T42" fmla="*/ 166 w 166"/>
                <a:gd name="T43" fmla="*/ 375 h 456"/>
                <a:gd name="T44" fmla="*/ 165 w 166"/>
                <a:gd name="T45" fmla="*/ 350 h 456"/>
                <a:gd name="T46" fmla="*/ 158 w 166"/>
                <a:gd name="T47" fmla="*/ 328 h 456"/>
                <a:gd name="T48" fmla="*/ 148 w 166"/>
                <a:gd name="T49" fmla="*/ 307 h 456"/>
                <a:gd name="T50" fmla="*/ 141 w 166"/>
                <a:gd name="T51" fmla="*/ 284 h 456"/>
                <a:gd name="T52" fmla="*/ 135 w 166"/>
                <a:gd name="T53" fmla="*/ 269 h 456"/>
                <a:gd name="T54" fmla="*/ 118 w 166"/>
                <a:gd name="T55" fmla="*/ 251 h 456"/>
                <a:gd name="T56" fmla="*/ 97 w 166"/>
                <a:gd name="T57" fmla="*/ 224 h 456"/>
                <a:gd name="T58" fmla="*/ 85 w 166"/>
                <a:gd name="T59" fmla="*/ 206 h 456"/>
                <a:gd name="T60" fmla="*/ 80 w 166"/>
                <a:gd name="T61" fmla="*/ 195 h 456"/>
                <a:gd name="T62" fmla="*/ 81 w 166"/>
                <a:gd name="T63" fmla="*/ 177 h 456"/>
                <a:gd name="T64" fmla="*/ 88 w 166"/>
                <a:gd name="T65" fmla="*/ 147 h 456"/>
                <a:gd name="T66" fmla="*/ 96 w 166"/>
                <a:gd name="T67" fmla="*/ 129 h 456"/>
                <a:gd name="T68" fmla="*/ 98 w 166"/>
                <a:gd name="T69" fmla="*/ 113 h 456"/>
                <a:gd name="T70" fmla="*/ 95 w 166"/>
                <a:gd name="T71" fmla="*/ 82 h 456"/>
                <a:gd name="T72" fmla="*/ 92 w 166"/>
                <a:gd name="T73" fmla="*/ 45 h 456"/>
                <a:gd name="T74" fmla="*/ 89 w 166"/>
                <a:gd name="T75" fmla="*/ 18 h 456"/>
                <a:gd name="T76" fmla="*/ 71 w 166"/>
                <a:gd name="T77" fmla="*/ 8 h 456"/>
                <a:gd name="T78" fmla="*/ 33 w 166"/>
                <a:gd name="T79" fmla="*/ 4 h 456"/>
                <a:gd name="T80" fmla="*/ 12 w 166"/>
                <a:gd name="T81" fmla="*/ 10 h 456"/>
                <a:gd name="T82" fmla="*/ 22 w 166"/>
                <a:gd name="T83" fmla="*/ 25 h 456"/>
                <a:gd name="T84" fmla="*/ 33 w 166"/>
                <a:gd name="T85" fmla="*/ 30 h 456"/>
                <a:gd name="T86" fmla="*/ 40 w 166"/>
                <a:gd name="T87" fmla="*/ 44 h 456"/>
                <a:gd name="T88" fmla="*/ 40 w 166"/>
                <a:gd name="T89" fmla="*/ 64 h 456"/>
                <a:gd name="T90" fmla="*/ 40 w 166"/>
                <a:gd name="T91" fmla="*/ 78 h 456"/>
                <a:gd name="T92" fmla="*/ 36 w 166"/>
                <a:gd name="T93" fmla="*/ 85 h 456"/>
                <a:gd name="T94" fmla="*/ 29 w 166"/>
                <a:gd name="T95" fmla="*/ 95 h 456"/>
                <a:gd name="T96" fmla="*/ 15 w 166"/>
                <a:gd name="T97" fmla="*/ 109 h 456"/>
                <a:gd name="T98" fmla="*/ 3 w 166"/>
                <a:gd name="T99" fmla="*/ 122 h 456"/>
                <a:gd name="T100" fmla="*/ 7 w 166"/>
                <a:gd name="T101" fmla="*/ 2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86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86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84 w 438"/>
                <a:gd name="T1" fmla="*/ 8 h 406"/>
                <a:gd name="T2" fmla="*/ 320 w 438"/>
                <a:gd name="T3" fmla="*/ 27 h 406"/>
                <a:gd name="T4" fmla="*/ 363 w 438"/>
                <a:gd name="T5" fmla="*/ 47 h 406"/>
                <a:gd name="T6" fmla="*/ 395 w 438"/>
                <a:gd name="T7" fmla="*/ 58 h 406"/>
                <a:gd name="T8" fmla="*/ 416 w 438"/>
                <a:gd name="T9" fmla="*/ 61 h 406"/>
                <a:gd name="T10" fmla="*/ 425 w 438"/>
                <a:gd name="T11" fmla="*/ 81 h 406"/>
                <a:gd name="T12" fmla="*/ 429 w 438"/>
                <a:gd name="T13" fmla="*/ 120 h 406"/>
                <a:gd name="T14" fmla="*/ 434 w 438"/>
                <a:gd name="T15" fmla="*/ 157 h 406"/>
                <a:gd name="T16" fmla="*/ 438 w 438"/>
                <a:gd name="T17" fmla="*/ 195 h 406"/>
                <a:gd name="T18" fmla="*/ 438 w 438"/>
                <a:gd name="T19" fmla="*/ 223 h 406"/>
                <a:gd name="T20" fmla="*/ 435 w 438"/>
                <a:gd name="T21" fmla="*/ 237 h 406"/>
                <a:gd name="T22" fmla="*/ 425 w 438"/>
                <a:gd name="T23" fmla="*/ 259 h 406"/>
                <a:gd name="T24" fmla="*/ 407 w 438"/>
                <a:gd name="T25" fmla="*/ 287 h 406"/>
                <a:gd name="T26" fmla="*/ 391 w 438"/>
                <a:gd name="T27" fmla="*/ 307 h 406"/>
                <a:gd name="T28" fmla="*/ 381 w 438"/>
                <a:gd name="T29" fmla="*/ 320 h 406"/>
                <a:gd name="T30" fmla="*/ 374 w 438"/>
                <a:gd name="T31" fmla="*/ 332 h 406"/>
                <a:gd name="T32" fmla="*/ 372 w 438"/>
                <a:gd name="T33" fmla="*/ 352 h 406"/>
                <a:gd name="T34" fmla="*/ 359 w 438"/>
                <a:gd name="T35" fmla="*/ 372 h 406"/>
                <a:gd name="T36" fmla="*/ 321 w 438"/>
                <a:gd name="T37" fmla="*/ 401 h 406"/>
                <a:gd name="T38" fmla="*/ 205 w 438"/>
                <a:gd name="T39" fmla="*/ 388 h 406"/>
                <a:gd name="T40" fmla="*/ 182 w 438"/>
                <a:gd name="T41" fmla="*/ 379 h 406"/>
                <a:gd name="T42" fmla="*/ 165 w 438"/>
                <a:gd name="T43" fmla="*/ 370 h 406"/>
                <a:gd name="T44" fmla="*/ 150 w 438"/>
                <a:gd name="T45" fmla="*/ 359 h 406"/>
                <a:gd name="T46" fmla="*/ 139 w 438"/>
                <a:gd name="T47" fmla="*/ 346 h 406"/>
                <a:gd name="T48" fmla="*/ 124 w 438"/>
                <a:gd name="T49" fmla="*/ 322 h 406"/>
                <a:gd name="T50" fmla="*/ 108 w 438"/>
                <a:gd name="T51" fmla="*/ 296 h 406"/>
                <a:gd name="T52" fmla="*/ 94 w 438"/>
                <a:gd name="T53" fmla="*/ 279 h 406"/>
                <a:gd name="T54" fmla="*/ 72 w 438"/>
                <a:gd name="T55" fmla="*/ 259 h 406"/>
                <a:gd name="T56" fmla="*/ 44 w 438"/>
                <a:gd name="T57" fmla="*/ 234 h 406"/>
                <a:gd name="T58" fmla="*/ 24 w 438"/>
                <a:gd name="T59" fmla="*/ 213 h 406"/>
                <a:gd name="T60" fmla="*/ 13 w 438"/>
                <a:gd name="T61" fmla="*/ 195 h 406"/>
                <a:gd name="T62" fmla="*/ 4 w 438"/>
                <a:gd name="T63" fmla="*/ 176 h 406"/>
                <a:gd name="T64" fmla="*/ 0 w 438"/>
                <a:gd name="T65" fmla="*/ 154 h 406"/>
                <a:gd name="T66" fmla="*/ 18 w 438"/>
                <a:gd name="T67" fmla="*/ 141 h 406"/>
                <a:gd name="T68" fmla="*/ 40 w 438"/>
                <a:gd name="T69" fmla="*/ 141 h 406"/>
                <a:gd name="T70" fmla="*/ 53 w 438"/>
                <a:gd name="T71" fmla="*/ 141 h 406"/>
                <a:gd name="T72" fmla="*/ 63 w 438"/>
                <a:gd name="T73" fmla="*/ 138 h 406"/>
                <a:gd name="T74" fmla="*/ 77 w 438"/>
                <a:gd name="T75" fmla="*/ 131 h 406"/>
                <a:gd name="T76" fmla="*/ 99 w 438"/>
                <a:gd name="T77" fmla="*/ 108 h 406"/>
                <a:gd name="T78" fmla="*/ 117 w 438"/>
                <a:gd name="T79" fmla="*/ 87 h 406"/>
                <a:gd name="T80" fmla="*/ 130 w 438"/>
                <a:gd name="T81" fmla="*/ 80 h 406"/>
                <a:gd name="T82" fmla="*/ 150 w 438"/>
                <a:gd name="T83" fmla="*/ 71 h 406"/>
                <a:gd name="T84" fmla="*/ 179 w 438"/>
                <a:gd name="T85" fmla="*/ 60 h 406"/>
                <a:gd name="T86" fmla="*/ 203 w 438"/>
                <a:gd name="T87" fmla="*/ 50 h 406"/>
                <a:gd name="T88" fmla="*/ 211 w 438"/>
                <a:gd name="T89" fmla="*/ 43 h 406"/>
                <a:gd name="T90" fmla="*/ 210 w 438"/>
                <a:gd name="T91" fmla="*/ 38 h 406"/>
                <a:gd name="T92" fmla="*/ 211 w 438"/>
                <a:gd name="T93" fmla="*/ 30 h 406"/>
                <a:gd name="T94" fmla="*/ 213 w 438"/>
                <a:gd name="T95" fmla="*/ 17 h 406"/>
                <a:gd name="T96" fmla="*/ 217 w 438"/>
                <a:gd name="T97" fmla="*/ 12 h 406"/>
                <a:gd name="T98" fmla="*/ 225 w 438"/>
                <a:gd name="T99" fmla="*/ 12 h 406"/>
                <a:gd name="T100" fmla="*/ 232 w 438"/>
                <a:gd name="T101" fmla="*/ 9 h 406"/>
                <a:gd name="T102" fmla="*/ 236 w 438"/>
                <a:gd name="T103" fmla="*/ 4 h 406"/>
                <a:gd name="T104" fmla="*/ 244 w 438"/>
                <a:gd name="T105" fmla="*/ 2 h 406"/>
                <a:gd name="T106" fmla="*/ 251 w 438"/>
                <a:gd name="T107" fmla="*/ 3 h 406"/>
                <a:gd name="T108" fmla="*/ 264 w 438"/>
                <a:gd name="T10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86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513 w 678"/>
                <a:gd name="T1" fmla="*/ 8 h 574"/>
                <a:gd name="T2" fmla="*/ 552 w 678"/>
                <a:gd name="T3" fmla="*/ 26 h 574"/>
                <a:gd name="T4" fmla="*/ 645 w 678"/>
                <a:gd name="T5" fmla="*/ 63 h 574"/>
                <a:gd name="T6" fmla="*/ 660 w 678"/>
                <a:gd name="T7" fmla="*/ 88 h 574"/>
                <a:gd name="T8" fmla="*/ 678 w 678"/>
                <a:gd name="T9" fmla="*/ 94 h 574"/>
                <a:gd name="T10" fmla="*/ 678 w 678"/>
                <a:gd name="T11" fmla="*/ 127 h 574"/>
                <a:gd name="T12" fmla="*/ 677 w 678"/>
                <a:gd name="T13" fmla="*/ 144 h 574"/>
                <a:gd name="T14" fmla="*/ 667 w 678"/>
                <a:gd name="T15" fmla="*/ 158 h 574"/>
                <a:gd name="T16" fmla="*/ 647 w 678"/>
                <a:gd name="T17" fmla="*/ 178 h 574"/>
                <a:gd name="T18" fmla="*/ 638 w 678"/>
                <a:gd name="T19" fmla="*/ 346 h 574"/>
                <a:gd name="T20" fmla="*/ 461 w 678"/>
                <a:gd name="T21" fmla="*/ 388 h 574"/>
                <a:gd name="T22" fmla="*/ 461 w 678"/>
                <a:gd name="T23" fmla="*/ 415 h 574"/>
                <a:gd name="T24" fmla="*/ 455 w 678"/>
                <a:gd name="T25" fmla="*/ 435 h 574"/>
                <a:gd name="T26" fmla="*/ 444 w 678"/>
                <a:gd name="T27" fmla="*/ 435 h 574"/>
                <a:gd name="T28" fmla="*/ 434 w 678"/>
                <a:gd name="T29" fmla="*/ 440 h 574"/>
                <a:gd name="T30" fmla="*/ 425 w 678"/>
                <a:gd name="T31" fmla="*/ 445 h 574"/>
                <a:gd name="T32" fmla="*/ 414 w 678"/>
                <a:gd name="T33" fmla="*/ 447 h 574"/>
                <a:gd name="T34" fmla="*/ 411 w 678"/>
                <a:gd name="T35" fmla="*/ 463 h 574"/>
                <a:gd name="T36" fmla="*/ 410 w 678"/>
                <a:gd name="T37" fmla="*/ 474 h 574"/>
                <a:gd name="T38" fmla="*/ 403 w 678"/>
                <a:gd name="T39" fmla="*/ 483 h 574"/>
                <a:gd name="T40" fmla="*/ 365 w 678"/>
                <a:gd name="T41" fmla="*/ 498 h 574"/>
                <a:gd name="T42" fmla="*/ 330 w 678"/>
                <a:gd name="T43" fmla="*/ 513 h 574"/>
                <a:gd name="T44" fmla="*/ 313 w 678"/>
                <a:gd name="T45" fmla="*/ 525 h 574"/>
                <a:gd name="T46" fmla="*/ 277 w 678"/>
                <a:gd name="T47" fmla="*/ 564 h 574"/>
                <a:gd name="T48" fmla="*/ 258 w 678"/>
                <a:gd name="T49" fmla="*/ 573 h 574"/>
                <a:gd name="T50" fmla="*/ 238 w 678"/>
                <a:gd name="T51" fmla="*/ 574 h 574"/>
                <a:gd name="T52" fmla="*/ 193 w 678"/>
                <a:gd name="T53" fmla="*/ 574 h 574"/>
                <a:gd name="T54" fmla="*/ 186 w 678"/>
                <a:gd name="T55" fmla="*/ 559 h 574"/>
                <a:gd name="T56" fmla="*/ 165 w 678"/>
                <a:gd name="T57" fmla="*/ 547 h 574"/>
                <a:gd name="T58" fmla="*/ 133 w 678"/>
                <a:gd name="T59" fmla="*/ 545 h 574"/>
                <a:gd name="T60" fmla="*/ 93 w 678"/>
                <a:gd name="T61" fmla="*/ 556 h 574"/>
                <a:gd name="T62" fmla="*/ 33 w 678"/>
                <a:gd name="T63" fmla="*/ 527 h 574"/>
                <a:gd name="T64" fmla="*/ 0 w 678"/>
                <a:gd name="T65" fmla="*/ 285 h 574"/>
                <a:gd name="T66" fmla="*/ 73 w 678"/>
                <a:gd name="T67" fmla="*/ 286 h 574"/>
                <a:gd name="T68" fmla="*/ 103 w 678"/>
                <a:gd name="T69" fmla="*/ 282 h 574"/>
                <a:gd name="T70" fmla="*/ 119 w 678"/>
                <a:gd name="T71" fmla="*/ 275 h 574"/>
                <a:gd name="T72" fmla="*/ 129 w 678"/>
                <a:gd name="T73" fmla="*/ 256 h 574"/>
                <a:gd name="T74" fmla="*/ 131 w 678"/>
                <a:gd name="T75" fmla="*/ 229 h 574"/>
                <a:gd name="T76" fmla="*/ 126 w 678"/>
                <a:gd name="T77" fmla="*/ 185 h 574"/>
                <a:gd name="T78" fmla="*/ 130 w 678"/>
                <a:gd name="T79" fmla="*/ 165 h 574"/>
                <a:gd name="T80" fmla="*/ 140 w 678"/>
                <a:gd name="T81" fmla="*/ 171 h 574"/>
                <a:gd name="T82" fmla="*/ 174 w 678"/>
                <a:gd name="T83" fmla="*/ 175 h 574"/>
                <a:gd name="T84" fmla="*/ 188 w 678"/>
                <a:gd name="T85" fmla="*/ 186 h 574"/>
                <a:gd name="T86" fmla="*/ 195 w 678"/>
                <a:gd name="T87" fmla="*/ 201 h 574"/>
                <a:gd name="T88" fmla="*/ 208 w 678"/>
                <a:gd name="T89" fmla="*/ 210 h 574"/>
                <a:gd name="T90" fmla="*/ 241 w 678"/>
                <a:gd name="T91" fmla="*/ 217 h 574"/>
                <a:gd name="T92" fmla="*/ 269 w 678"/>
                <a:gd name="T93" fmla="*/ 214 h 574"/>
                <a:gd name="T94" fmla="*/ 301 w 678"/>
                <a:gd name="T95" fmla="*/ 199 h 574"/>
                <a:gd name="T96" fmla="*/ 319 w 678"/>
                <a:gd name="T97" fmla="*/ 196 h 574"/>
                <a:gd name="T98" fmla="*/ 331 w 678"/>
                <a:gd name="T99" fmla="*/ 193 h 574"/>
                <a:gd name="T100" fmla="*/ 343 w 678"/>
                <a:gd name="T101" fmla="*/ 190 h 574"/>
                <a:gd name="T102" fmla="*/ 357 w 678"/>
                <a:gd name="T103" fmla="*/ 182 h 574"/>
                <a:gd name="T104" fmla="*/ 368 w 678"/>
                <a:gd name="T105" fmla="*/ 168 h 574"/>
                <a:gd name="T106" fmla="*/ 383 w 678"/>
                <a:gd name="T107" fmla="*/ 126 h 574"/>
                <a:gd name="T108" fmla="*/ 403 w 678"/>
                <a:gd name="T109" fmla="*/ 47 h 574"/>
                <a:gd name="T110" fmla="*/ 414 w 678"/>
                <a:gd name="T111" fmla="*/ 10 h 574"/>
                <a:gd name="T112" fmla="*/ 431 w 678"/>
                <a:gd name="T113" fmla="*/ 6 h 574"/>
                <a:gd name="T114" fmla="*/ 453 w 678"/>
                <a:gd name="T115" fmla="*/ 8 h 574"/>
                <a:gd name="T116" fmla="*/ 482 w 678"/>
                <a:gd name="T117" fmla="*/ 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86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797 w 810"/>
                <a:gd name="T1" fmla="*/ 42 h 727"/>
                <a:gd name="T2" fmla="*/ 766 w 810"/>
                <a:gd name="T3" fmla="*/ 26 h 727"/>
                <a:gd name="T4" fmla="*/ 718 w 810"/>
                <a:gd name="T5" fmla="*/ 33 h 727"/>
                <a:gd name="T6" fmla="*/ 634 w 810"/>
                <a:gd name="T7" fmla="*/ 44 h 727"/>
                <a:gd name="T8" fmla="*/ 604 w 810"/>
                <a:gd name="T9" fmla="*/ 55 h 727"/>
                <a:gd name="T10" fmla="*/ 280 w 810"/>
                <a:gd name="T11" fmla="*/ 40 h 727"/>
                <a:gd name="T12" fmla="*/ 232 w 810"/>
                <a:gd name="T13" fmla="*/ 37 h 727"/>
                <a:gd name="T14" fmla="*/ 172 w 810"/>
                <a:gd name="T15" fmla="*/ 17 h 727"/>
                <a:gd name="T16" fmla="*/ 116 w 810"/>
                <a:gd name="T17" fmla="*/ 0 h 727"/>
                <a:gd name="T18" fmla="*/ 83 w 810"/>
                <a:gd name="T19" fmla="*/ 5 h 727"/>
                <a:gd name="T20" fmla="*/ 53 w 810"/>
                <a:gd name="T21" fmla="*/ 24 h 727"/>
                <a:gd name="T22" fmla="*/ 0 w 810"/>
                <a:gd name="T23" fmla="*/ 55 h 727"/>
                <a:gd name="T24" fmla="*/ 7 w 810"/>
                <a:gd name="T25" fmla="*/ 68 h 727"/>
                <a:gd name="T26" fmla="*/ 26 w 810"/>
                <a:gd name="T27" fmla="*/ 74 h 727"/>
                <a:gd name="T28" fmla="*/ 36 w 810"/>
                <a:gd name="T29" fmla="*/ 129 h 727"/>
                <a:gd name="T30" fmla="*/ 60 w 810"/>
                <a:gd name="T31" fmla="*/ 192 h 727"/>
                <a:gd name="T32" fmla="*/ 109 w 810"/>
                <a:gd name="T33" fmla="*/ 276 h 727"/>
                <a:gd name="T34" fmla="*/ 133 w 810"/>
                <a:gd name="T35" fmla="*/ 300 h 727"/>
                <a:gd name="T36" fmla="*/ 159 w 810"/>
                <a:gd name="T37" fmla="*/ 302 h 727"/>
                <a:gd name="T38" fmla="*/ 159 w 810"/>
                <a:gd name="T39" fmla="*/ 332 h 727"/>
                <a:gd name="T40" fmla="*/ 152 w 810"/>
                <a:gd name="T41" fmla="*/ 359 h 727"/>
                <a:gd name="T42" fmla="*/ 146 w 810"/>
                <a:gd name="T43" fmla="*/ 394 h 727"/>
                <a:gd name="T44" fmla="*/ 150 w 810"/>
                <a:gd name="T45" fmla="*/ 425 h 727"/>
                <a:gd name="T46" fmla="*/ 173 w 810"/>
                <a:gd name="T47" fmla="*/ 484 h 727"/>
                <a:gd name="T48" fmla="*/ 179 w 810"/>
                <a:gd name="T49" fmla="*/ 518 h 727"/>
                <a:gd name="T50" fmla="*/ 187 w 810"/>
                <a:gd name="T51" fmla="*/ 606 h 727"/>
                <a:gd name="T52" fmla="*/ 204 w 810"/>
                <a:gd name="T53" fmla="*/ 647 h 727"/>
                <a:gd name="T54" fmla="*/ 231 w 810"/>
                <a:gd name="T55" fmla="*/ 690 h 727"/>
                <a:gd name="T56" fmla="*/ 245 w 810"/>
                <a:gd name="T57" fmla="*/ 700 h 727"/>
                <a:gd name="T58" fmla="*/ 259 w 810"/>
                <a:gd name="T59" fmla="*/ 715 h 727"/>
                <a:gd name="T60" fmla="*/ 265 w 810"/>
                <a:gd name="T61" fmla="*/ 678 h 727"/>
                <a:gd name="T62" fmla="*/ 308 w 810"/>
                <a:gd name="T63" fmla="*/ 696 h 727"/>
                <a:gd name="T64" fmla="*/ 328 w 810"/>
                <a:gd name="T65" fmla="*/ 713 h 727"/>
                <a:gd name="T66" fmla="*/ 372 w 810"/>
                <a:gd name="T67" fmla="*/ 726 h 727"/>
                <a:gd name="T68" fmla="*/ 407 w 810"/>
                <a:gd name="T69" fmla="*/ 723 h 727"/>
                <a:gd name="T70" fmla="*/ 429 w 810"/>
                <a:gd name="T71" fmla="*/ 710 h 727"/>
                <a:gd name="T72" fmla="*/ 452 w 810"/>
                <a:gd name="T73" fmla="*/ 675 h 727"/>
                <a:gd name="T74" fmla="*/ 463 w 810"/>
                <a:gd name="T75" fmla="*/ 529 h 727"/>
                <a:gd name="T76" fmla="*/ 465 w 810"/>
                <a:gd name="T77" fmla="*/ 480 h 727"/>
                <a:gd name="T78" fmla="*/ 471 w 810"/>
                <a:gd name="T79" fmla="*/ 469 h 727"/>
                <a:gd name="T80" fmla="*/ 463 w 810"/>
                <a:gd name="T81" fmla="*/ 426 h 727"/>
                <a:gd name="T82" fmla="*/ 469 w 810"/>
                <a:gd name="T83" fmla="*/ 368 h 727"/>
                <a:gd name="T84" fmla="*/ 500 w 810"/>
                <a:gd name="T85" fmla="*/ 330 h 727"/>
                <a:gd name="T86" fmla="*/ 525 w 810"/>
                <a:gd name="T87" fmla="*/ 320 h 727"/>
                <a:gd name="T88" fmla="*/ 538 w 810"/>
                <a:gd name="T89" fmla="*/ 232 h 727"/>
                <a:gd name="T90" fmla="*/ 551 w 810"/>
                <a:gd name="T91" fmla="*/ 148 h 727"/>
                <a:gd name="T92" fmla="*/ 541 w 810"/>
                <a:gd name="T93" fmla="*/ 124 h 727"/>
                <a:gd name="T94" fmla="*/ 531 w 810"/>
                <a:gd name="T95" fmla="*/ 99 h 727"/>
                <a:gd name="T96" fmla="*/ 539 w 810"/>
                <a:gd name="T97" fmla="*/ 86 h 727"/>
                <a:gd name="T98" fmla="*/ 617 w 810"/>
                <a:gd name="T99" fmla="*/ 80 h 727"/>
                <a:gd name="T100" fmla="*/ 708 w 810"/>
                <a:gd name="T101" fmla="*/ 63 h 727"/>
                <a:gd name="T102" fmla="*/ 803 w 810"/>
                <a:gd name="T103" fmla="*/ 6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87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03 w 365"/>
                <a:gd name="T1" fmla="*/ 250 h 271"/>
                <a:gd name="T2" fmla="*/ 163 w 365"/>
                <a:gd name="T3" fmla="*/ 246 h 271"/>
                <a:gd name="T4" fmla="*/ 121 w 365"/>
                <a:gd name="T5" fmla="*/ 247 h 271"/>
                <a:gd name="T6" fmla="*/ 92 w 365"/>
                <a:gd name="T7" fmla="*/ 250 h 271"/>
                <a:gd name="T8" fmla="*/ 74 w 365"/>
                <a:gd name="T9" fmla="*/ 255 h 271"/>
                <a:gd name="T10" fmla="*/ 26 w 365"/>
                <a:gd name="T11" fmla="*/ 271 h 271"/>
                <a:gd name="T12" fmla="*/ 20 w 365"/>
                <a:gd name="T13" fmla="*/ 270 h 271"/>
                <a:gd name="T14" fmla="*/ 17 w 365"/>
                <a:gd name="T15" fmla="*/ 266 h 271"/>
                <a:gd name="T16" fmla="*/ 18 w 365"/>
                <a:gd name="T17" fmla="*/ 254 h 271"/>
                <a:gd name="T18" fmla="*/ 26 w 365"/>
                <a:gd name="T19" fmla="*/ 228 h 271"/>
                <a:gd name="T20" fmla="*/ 61 w 365"/>
                <a:gd name="T21" fmla="*/ 226 h 271"/>
                <a:gd name="T22" fmla="*/ 89 w 365"/>
                <a:gd name="T23" fmla="*/ 222 h 271"/>
                <a:gd name="T24" fmla="*/ 115 w 365"/>
                <a:gd name="T25" fmla="*/ 218 h 271"/>
                <a:gd name="T26" fmla="*/ 146 w 365"/>
                <a:gd name="T27" fmla="*/ 216 h 271"/>
                <a:gd name="T28" fmla="*/ 182 w 365"/>
                <a:gd name="T29" fmla="*/ 218 h 271"/>
                <a:gd name="T30" fmla="*/ 199 w 365"/>
                <a:gd name="T31" fmla="*/ 218 h 271"/>
                <a:gd name="T32" fmla="*/ 219 w 365"/>
                <a:gd name="T33" fmla="*/ 216 h 271"/>
                <a:gd name="T34" fmla="*/ 215 w 365"/>
                <a:gd name="T35" fmla="*/ 208 h 271"/>
                <a:gd name="T36" fmla="*/ 210 w 365"/>
                <a:gd name="T37" fmla="*/ 201 h 271"/>
                <a:gd name="T38" fmla="*/ 195 w 365"/>
                <a:gd name="T39" fmla="*/ 194 h 271"/>
                <a:gd name="T40" fmla="*/ 175 w 365"/>
                <a:gd name="T41" fmla="*/ 191 h 271"/>
                <a:gd name="T42" fmla="*/ 152 w 365"/>
                <a:gd name="T43" fmla="*/ 190 h 271"/>
                <a:gd name="T44" fmla="*/ 93 w 365"/>
                <a:gd name="T45" fmla="*/ 192 h 271"/>
                <a:gd name="T46" fmla="*/ 64 w 365"/>
                <a:gd name="T47" fmla="*/ 196 h 271"/>
                <a:gd name="T48" fmla="*/ 33 w 365"/>
                <a:gd name="T49" fmla="*/ 203 h 271"/>
                <a:gd name="T50" fmla="*/ 38 w 365"/>
                <a:gd name="T51" fmla="*/ 183 h 271"/>
                <a:gd name="T52" fmla="*/ 39 w 365"/>
                <a:gd name="T53" fmla="*/ 172 h 271"/>
                <a:gd name="T54" fmla="*/ 26 w 365"/>
                <a:gd name="T55" fmla="*/ 164 h 271"/>
                <a:gd name="T56" fmla="*/ 13 w 365"/>
                <a:gd name="T57" fmla="*/ 160 h 271"/>
                <a:gd name="T58" fmla="*/ 11 w 365"/>
                <a:gd name="T59" fmla="*/ 147 h 271"/>
                <a:gd name="T60" fmla="*/ 6 w 365"/>
                <a:gd name="T61" fmla="*/ 143 h 271"/>
                <a:gd name="T62" fmla="*/ 2 w 365"/>
                <a:gd name="T63" fmla="*/ 141 h 271"/>
                <a:gd name="T64" fmla="*/ 0 w 365"/>
                <a:gd name="T65" fmla="*/ 135 h 271"/>
                <a:gd name="T66" fmla="*/ 5 w 365"/>
                <a:gd name="T67" fmla="*/ 115 h 271"/>
                <a:gd name="T68" fmla="*/ 17 w 365"/>
                <a:gd name="T69" fmla="*/ 92 h 271"/>
                <a:gd name="T70" fmla="*/ 30 w 365"/>
                <a:gd name="T71" fmla="*/ 69 h 271"/>
                <a:gd name="T72" fmla="*/ 39 w 365"/>
                <a:gd name="T73" fmla="*/ 49 h 271"/>
                <a:gd name="T74" fmla="*/ 48 w 365"/>
                <a:gd name="T75" fmla="*/ 42 h 271"/>
                <a:gd name="T76" fmla="*/ 49 w 365"/>
                <a:gd name="T77" fmla="*/ 48 h 271"/>
                <a:gd name="T78" fmla="*/ 52 w 365"/>
                <a:gd name="T79" fmla="*/ 36 h 271"/>
                <a:gd name="T80" fmla="*/ 75 w 365"/>
                <a:gd name="T81" fmla="*/ 31 h 271"/>
                <a:gd name="T82" fmla="*/ 114 w 365"/>
                <a:gd name="T83" fmla="*/ 18 h 271"/>
                <a:gd name="T84" fmla="*/ 165 w 365"/>
                <a:gd name="T85" fmla="*/ 0 h 271"/>
                <a:gd name="T86" fmla="*/ 184 w 365"/>
                <a:gd name="T87" fmla="*/ 15 h 271"/>
                <a:gd name="T88" fmla="*/ 202 w 365"/>
                <a:gd name="T89" fmla="*/ 24 h 271"/>
                <a:gd name="T90" fmla="*/ 220 w 365"/>
                <a:gd name="T91" fmla="*/ 29 h 271"/>
                <a:gd name="T92" fmla="*/ 239 w 365"/>
                <a:gd name="T93" fmla="*/ 30 h 271"/>
                <a:gd name="T94" fmla="*/ 241 w 365"/>
                <a:gd name="T95" fmla="*/ 52 h 271"/>
                <a:gd name="T96" fmla="*/ 247 w 365"/>
                <a:gd name="T97" fmla="*/ 69 h 271"/>
                <a:gd name="T98" fmla="*/ 254 w 365"/>
                <a:gd name="T99" fmla="*/ 84 h 271"/>
                <a:gd name="T100" fmla="*/ 264 w 365"/>
                <a:gd name="T101" fmla="*/ 95 h 271"/>
                <a:gd name="T102" fmla="*/ 305 w 365"/>
                <a:gd name="T103" fmla="*/ 129 h 271"/>
                <a:gd name="T104" fmla="*/ 352 w 365"/>
                <a:gd name="T105" fmla="*/ 234 h 271"/>
                <a:gd name="T106" fmla="*/ 359 w 365"/>
                <a:gd name="T107" fmla="*/ 257 h 271"/>
                <a:gd name="T108" fmla="*/ 365 w 365"/>
                <a:gd name="T109" fmla="*/ 271 h 271"/>
                <a:gd name="T110" fmla="*/ 321 w 365"/>
                <a:gd name="T111" fmla="*/ 259 h 271"/>
                <a:gd name="T112" fmla="*/ 275 w 365"/>
                <a:gd name="T113" fmla="*/ 252 h 271"/>
                <a:gd name="T114" fmla="*/ 248 w 365"/>
                <a:gd name="T115" fmla="*/ 251 h 271"/>
                <a:gd name="T116" fmla="*/ 219 w 365"/>
                <a:gd name="T117" fmla="*/ 25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87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146 w 624"/>
                <a:gd name="T1" fmla="*/ 12 h 640"/>
                <a:gd name="T2" fmla="*/ 239 w 624"/>
                <a:gd name="T3" fmla="*/ 12 h 640"/>
                <a:gd name="T4" fmla="*/ 287 w 624"/>
                <a:gd name="T5" fmla="*/ 5 h 640"/>
                <a:gd name="T6" fmla="*/ 326 w 624"/>
                <a:gd name="T7" fmla="*/ 22 h 640"/>
                <a:gd name="T8" fmla="*/ 396 w 624"/>
                <a:gd name="T9" fmla="*/ 66 h 640"/>
                <a:gd name="T10" fmla="*/ 465 w 624"/>
                <a:gd name="T11" fmla="*/ 111 h 640"/>
                <a:gd name="T12" fmla="*/ 469 w 624"/>
                <a:gd name="T13" fmla="*/ 131 h 640"/>
                <a:gd name="T14" fmla="*/ 480 w 624"/>
                <a:gd name="T15" fmla="*/ 153 h 640"/>
                <a:gd name="T16" fmla="*/ 497 w 624"/>
                <a:gd name="T17" fmla="*/ 170 h 640"/>
                <a:gd name="T18" fmla="*/ 519 w 624"/>
                <a:gd name="T19" fmla="*/ 183 h 640"/>
                <a:gd name="T20" fmla="*/ 543 w 624"/>
                <a:gd name="T21" fmla="*/ 190 h 640"/>
                <a:gd name="T22" fmla="*/ 554 w 624"/>
                <a:gd name="T23" fmla="*/ 195 h 640"/>
                <a:gd name="T24" fmla="*/ 565 w 624"/>
                <a:gd name="T25" fmla="*/ 205 h 640"/>
                <a:gd name="T26" fmla="*/ 561 w 624"/>
                <a:gd name="T27" fmla="*/ 227 h 640"/>
                <a:gd name="T28" fmla="*/ 537 w 624"/>
                <a:gd name="T29" fmla="*/ 252 h 640"/>
                <a:gd name="T30" fmla="*/ 525 w 624"/>
                <a:gd name="T31" fmla="*/ 271 h 640"/>
                <a:gd name="T32" fmla="*/ 533 w 624"/>
                <a:gd name="T33" fmla="*/ 287 h 640"/>
                <a:gd name="T34" fmla="*/ 547 w 624"/>
                <a:gd name="T35" fmla="*/ 299 h 640"/>
                <a:gd name="T36" fmla="*/ 552 w 624"/>
                <a:gd name="T37" fmla="*/ 425 h 640"/>
                <a:gd name="T38" fmla="*/ 550 w 624"/>
                <a:gd name="T39" fmla="*/ 439 h 640"/>
                <a:gd name="T40" fmla="*/ 558 w 624"/>
                <a:gd name="T41" fmla="*/ 462 h 640"/>
                <a:gd name="T42" fmla="*/ 558 w 624"/>
                <a:gd name="T43" fmla="*/ 489 h 640"/>
                <a:gd name="T44" fmla="*/ 561 w 624"/>
                <a:gd name="T45" fmla="*/ 515 h 640"/>
                <a:gd name="T46" fmla="*/ 594 w 624"/>
                <a:gd name="T47" fmla="*/ 549 h 640"/>
                <a:gd name="T48" fmla="*/ 616 w 624"/>
                <a:gd name="T49" fmla="*/ 579 h 640"/>
                <a:gd name="T50" fmla="*/ 575 w 624"/>
                <a:gd name="T51" fmla="*/ 600 h 640"/>
                <a:gd name="T52" fmla="*/ 491 w 624"/>
                <a:gd name="T53" fmla="*/ 631 h 640"/>
                <a:gd name="T54" fmla="*/ 443 w 624"/>
                <a:gd name="T55" fmla="*/ 638 h 640"/>
                <a:gd name="T56" fmla="*/ 392 w 624"/>
                <a:gd name="T57" fmla="*/ 628 h 640"/>
                <a:gd name="T58" fmla="*/ 339 w 624"/>
                <a:gd name="T59" fmla="*/ 633 h 640"/>
                <a:gd name="T60" fmla="*/ 306 w 624"/>
                <a:gd name="T61" fmla="*/ 628 h 640"/>
                <a:gd name="T62" fmla="*/ 299 w 624"/>
                <a:gd name="T63" fmla="*/ 614 h 640"/>
                <a:gd name="T64" fmla="*/ 294 w 624"/>
                <a:gd name="T65" fmla="*/ 573 h 640"/>
                <a:gd name="T66" fmla="*/ 288 w 624"/>
                <a:gd name="T67" fmla="*/ 529 h 640"/>
                <a:gd name="T68" fmla="*/ 253 w 624"/>
                <a:gd name="T69" fmla="*/ 517 h 640"/>
                <a:gd name="T70" fmla="*/ 185 w 624"/>
                <a:gd name="T71" fmla="*/ 502 h 640"/>
                <a:gd name="T72" fmla="*/ 90 w 624"/>
                <a:gd name="T73" fmla="*/ 459 h 640"/>
                <a:gd name="T74" fmla="*/ 68 w 624"/>
                <a:gd name="T75" fmla="*/ 446 h 640"/>
                <a:gd name="T76" fmla="*/ 66 w 624"/>
                <a:gd name="T77" fmla="*/ 428 h 640"/>
                <a:gd name="T78" fmla="*/ 65 w 624"/>
                <a:gd name="T79" fmla="*/ 402 h 640"/>
                <a:gd name="T80" fmla="*/ 53 w 624"/>
                <a:gd name="T81" fmla="*/ 377 h 640"/>
                <a:gd name="T82" fmla="*/ 41 w 624"/>
                <a:gd name="T83" fmla="*/ 357 h 640"/>
                <a:gd name="T84" fmla="*/ 27 w 624"/>
                <a:gd name="T85" fmla="*/ 347 h 640"/>
                <a:gd name="T86" fmla="*/ 12 w 624"/>
                <a:gd name="T87" fmla="*/ 332 h 640"/>
                <a:gd name="T88" fmla="*/ 5 w 624"/>
                <a:gd name="T89" fmla="*/ 308 h 640"/>
                <a:gd name="T90" fmla="*/ 0 w 624"/>
                <a:gd name="T91" fmla="*/ 262 h 640"/>
                <a:gd name="T92" fmla="*/ 0 w 624"/>
                <a:gd name="T93" fmla="*/ 234 h 640"/>
                <a:gd name="T94" fmla="*/ 10 w 624"/>
                <a:gd name="T95" fmla="*/ 212 h 640"/>
                <a:gd name="T96" fmla="*/ 38 w 624"/>
                <a:gd name="T97" fmla="*/ 195 h 640"/>
                <a:gd name="T98" fmla="*/ 61 w 624"/>
                <a:gd name="T99" fmla="*/ 173 h 640"/>
                <a:gd name="T100" fmla="*/ 77 w 624"/>
                <a:gd name="T101" fmla="*/ 77 h 640"/>
                <a:gd name="T102" fmla="*/ 84 w 624"/>
                <a:gd name="T103" fmla="*/ 43 h 640"/>
                <a:gd name="T104" fmla="*/ 82 w 624"/>
                <a:gd name="T105" fmla="*/ 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87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13 w 52"/>
                <a:gd name="T1" fmla="*/ 50 h 50"/>
                <a:gd name="T2" fmla="*/ 0 w 52"/>
                <a:gd name="T3" fmla="*/ 32 h 50"/>
                <a:gd name="T4" fmla="*/ 2 w 52"/>
                <a:gd name="T5" fmla="*/ 25 h 50"/>
                <a:gd name="T6" fmla="*/ 6 w 52"/>
                <a:gd name="T7" fmla="*/ 18 h 50"/>
                <a:gd name="T8" fmla="*/ 12 w 52"/>
                <a:gd name="T9" fmla="*/ 13 h 50"/>
                <a:gd name="T10" fmla="*/ 18 w 52"/>
                <a:gd name="T11" fmla="*/ 9 h 50"/>
                <a:gd name="T12" fmla="*/ 26 w 52"/>
                <a:gd name="T13" fmla="*/ 5 h 50"/>
                <a:gd name="T14" fmla="*/ 34 w 52"/>
                <a:gd name="T15" fmla="*/ 3 h 50"/>
                <a:gd name="T16" fmla="*/ 43 w 52"/>
                <a:gd name="T17" fmla="*/ 1 h 50"/>
                <a:gd name="T18" fmla="*/ 52 w 52"/>
                <a:gd name="T19" fmla="*/ 0 h 50"/>
                <a:gd name="T20" fmla="*/ 40 w 52"/>
                <a:gd name="T21" fmla="*/ 11 h 50"/>
                <a:gd name="T22" fmla="*/ 27 w 52"/>
                <a:gd name="T23" fmla="*/ 22 h 50"/>
                <a:gd name="T24" fmla="*/ 22 w 52"/>
                <a:gd name="T25" fmla="*/ 30 h 50"/>
                <a:gd name="T26" fmla="*/ 17 w 52"/>
                <a:gd name="T27" fmla="*/ 36 h 50"/>
                <a:gd name="T28" fmla="*/ 14 w 52"/>
                <a:gd name="T29" fmla="*/ 43 h 50"/>
                <a:gd name="T30" fmla="*/ 13 w 52"/>
                <a:gd name="T3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87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76 w 320"/>
                <a:gd name="T1" fmla="*/ 231 h 234"/>
                <a:gd name="T2" fmla="*/ 61 w 320"/>
                <a:gd name="T3" fmla="*/ 226 h 234"/>
                <a:gd name="T4" fmla="*/ 66 w 320"/>
                <a:gd name="T5" fmla="*/ 222 h 234"/>
                <a:gd name="T6" fmla="*/ 77 w 320"/>
                <a:gd name="T7" fmla="*/ 217 h 234"/>
                <a:gd name="T8" fmla="*/ 64 w 320"/>
                <a:gd name="T9" fmla="*/ 204 h 234"/>
                <a:gd name="T10" fmla="*/ 43 w 320"/>
                <a:gd name="T11" fmla="*/ 189 h 234"/>
                <a:gd name="T12" fmla="*/ 36 w 320"/>
                <a:gd name="T13" fmla="*/ 179 h 234"/>
                <a:gd name="T14" fmla="*/ 34 w 320"/>
                <a:gd name="T15" fmla="*/ 171 h 234"/>
                <a:gd name="T16" fmla="*/ 34 w 320"/>
                <a:gd name="T17" fmla="*/ 164 h 234"/>
                <a:gd name="T18" fmla="*/ 36 w 320"/>
                <a:gd name="T19" fmla="*/ 157 h 234"/>
                <a:gd name="T20" fmla="*/ 43 w 320"/>
                <a:gd name="T21" fmla="*/ 149 h 234"/>
                <a:gd name="T22" fmla="*/ 56 w 320"/>
                <a:gd name="T23" fmla="*/ 141 h 234"/>
                <a:gd name="T24" fmla="*/ 73 w 320"/>
                <a:gd name="T25" fmla="*/ 137 h 234"/>
                <a:gd name="T26" fmla="*/ 80 w 320"/>
                <a:gd name="T27" fmla="*/ 126 h 234"/>
                <a:gd name="T28" fmla="*/ 67 w 320"/>
                <a:gd name="T29" fmla="*/ 111 h 234"/>
                <a:gd name="T30" fmla="*/ 61 w 320"/>
                <a:gd name="T31" fmla="*/ 102 h 234"/>
                <a:gd name="T32" fmla="*/ 60 w 320"/>
                <a:gd name="T33" fmla="*/ 86 h 234"/>
                <a:gd name="T34" fmla="*/ 55 w 320"/>
                <a:gd name="T35" fmla="*/ 70 h 234"/>
                <a:gd name="T36" fmla="*/ 46 w 320"/>
                <a:gd name="T37" fmla="*/ 46 h 234"/>
                <a:gd name="T38" fmla="*/ 33 w 320"/>
                <a:gd name="T39" fmla="*/ 31 h 234"/>
                <a:gd name="T40" fmla="*/ 20 w 320"/>
                <a:gd name="T41" fmla="*/ 25 h 234"/>
                <a:gd name="T42" fmla="*/ 7 w 320"/>
                <a:gd name="T43" fmla="*/ 10 h 234"/>
                <a:gd name="T44" fmla="*/ 9 w 320"/>
                <a:gd name="T45" fmla="*/ 0 h 234"/>
                <a:gd name="T46" fmla="*/ 24 w 320"/>
                <a:gd name="T47" fmla="*/ 0 h 234"/>
                <a:gd name="T48" fmla="*/ 38 w 320"/>
                <a:gd name="T49" fmla="*/ 3 h 234"/>
                <a:gd name="T50" fmla="*/ 56 w 320"/>
                <a:gd name="T51" fmla="*/ 16 h 234"/>
                <a:gd name="T52" fmla="*/ 78 w 320"/>
                <a:gd name="T53" fmla="*/ 35 h 234"/>
                <a:gd name="T54" fmla="*/ 96 w 320"/>
                <a:gd name="T55" fmla="*/ 48 h 234"/>
                <a:gd name="T56" fmla="*/ 119 w 320"/>
                <a:gd name="T57" fmla="*/ 58 h 234"/>
                <a:gd name="T58" fmla="*/ 152 w 320"/>
                <a:gd name="T59" fmla="*/ 70 h 234"/>
                <a:gd name="T60" fmla="*/ 181 w 320"/>
                <a:gd name="T61" fmla="*/ 79 h 234"/>
                <a:gd name="T62" fmla="*/ 214 w 320"/>
                <a:gd name="T63" fmla="*/ 85 h 234"/>
                <a:gd name="T64" fmla="*/ 236 w 320"/>
                <a:gd name="T65" fmla="*/ 77 h 234"/>
                <a:gd name="T66" fmla="*/ 257 w 320"/>
                <a:gd name="T67" fmla="*/ 83 h 234"/>
                <a:gd name="T68" fmla="*/ 284 w 320"/>
                <a:gd name="T69" fmla="*/ 107 h 234"/>
                <a:gd name="T70" fmla="*/ 305 w 320"/>
                <a:gd name="T71" fmla="*/ 119 h 234"/>
                <a:gd name="T72" fmla="*/ 297 w 320"/>
                <a:gd name="T73" fmla="*/ 133 h 234"/>
                <a:gd name="T74" fmla="*/ 268 w 320"/>
                <a:gd name="T75" fmla="*/ 144 h 234"/>
                <a:gd name="T76" fmla="*/ 249 w 320"/>
                <a:gd name="T77" fmla="*/ 148 h 234"/>
                <a:gd name="T78" fmla="*/ 237 w 320"/>
                <a:gd name="T79" fmla="*/ 159 h 234"/>
                <a:gd name="T80" fmla="*/ 232 w 320"/>
                <a:gd name="T81" fmla="*/ 176 h 234"/>
                <a:gd name="T82" fmla="*/ 231 w 320"/>
                <a:gd name="T83" fmla="*/ 187 h 234"/>
                <a:gd name="T84" fmla="*/ 222 w 320"/>
                <a:gd name="T85" fmla="*/ 192 h 234"/>
                <a:gd name="T86" fmla="*/ 204 w 320"/>
                <a:gd name="T87" fmla="*/ 189 h 234"/>
                <a:gd name="T88" fmla="*/ 186 w 320"/>
                <a:gd name="T89" fmla="*/ 181 h 234"/>
                <a:gd name="T90" fmla="*/ 168 w 320"/>
                <a:gd name="T91" fmla="*/ 170 h 234"/>
                <a:gd name="T92" fmla="*/ 155 w 320"/>
                <a:gd name="T93" fmla="*/ 164 h 234"/>
                <a:gd name="T94" fmla="*/ 145 w 320"/>
                <a:gd name="T95" fmla="*/ 161 h 234"/>
                <a:gd name="T96" fmla="*/ 131 w 320"/>
                <a:gd name="T97" fmla="*/ 162 h 234"/>
                <a:gd name="T98" fmla="*/ 114 w 320"/>
                <a:gd name="T99" fmla="*/ 167 h 234"/>
                <a:gd name="T100" fmla="*/ 100 w 320"/>
                <a:gd name="T101" fmla="*/ 173 h 234"/>
                <a:gd name="T102" fmla="*/ 87 w 320"/>
                <a:gd name="T103" fmla="*/ 178 h 234"/>
                <a:gd name="T104" fmla="*/ 85 w 320"/>
                <a:gd name="T105" fmla="*/ 183 h 234"/>
                <a:gd name="T106" fmla="*/ 96 w 320"/>
                <a:gd name="T107" fmla="*/ 191 h 234"/>
                <a:gd name="T108" fmla="*/ 116 w 320"/>
                <a:gd name="T109" fmla="*/ 200 h 234"/>
                <a:gd name="T110" fmla="*/ 126 w 320"/>
                <a:gd name="T111" fmla="*/ 212 h 234"/>
                <a:gd name="T112" fmla="*/ 113 w 320"/>
                <a:gd name="T113" fmla="*/ 224 h 234"/>
                <a:gd name="T114" fmla="*/ 102 w 320"/>
                <a:gd name="T115" fmla="*/ 231 h 234"/>
                <a:gd name="T116" fmla="*/ 91 w 320"/>
                <a:gd name="T1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87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33 w 125"/>
                <a:gd name="T1" fmla="*/ 19 h 93"/>
                <a:gd name="T2" fmla="*/ 43 w 125"/>
                <a:gd name="T3" fmla="*/ 19 h 93"/>
                <a:gd name="T4" fmla="*/ 52 w 125"/>
                <a:gd name="T5" fmla="*/ 19 h 93"/>
                <a:gd name="T6" fmla="*/ 55 w 125"/>
                <a:gd name="T7" fmla="*/ 19 h 93"/>
                <a:gd name="T8" fmla="*/ 58 w 125"/>
                <a:gd name="T9" fmla="*/ 17 h 93"/>
                <a:gd name="T10" fmla="*/ 61 w 125"/>
                <a:gd name="T11" fmla="*/ 15 h 93"/>
                <a:gd name="T12" fmla="*/ 65 w 125"/>
                <a:gd name="T13" fmla="*/ 11 h 93"/>
                <a:gd name="T14" fmla="*/ 68 w 125"/>
                <a:gd name="T15" fmla="*/ 8 h 93"/>
                <a:gd name="T16" fmla="*/ 70 w 125"/>
                <a:gd name="T17" fmla="*/ 5 h 93"/>
                <a:gd name="T18" fmla="*/ 72 w 125"/>
                <a:gd name="T19" fmla="*/ 3 h 93"/>
                <a:gd name="T20" fmla="*/ 72 w 125"/>
                <a:gd name="T21" fmla="*/ 0 h 93"/>
                <a:gd name="T22" fmla="*/ 118 w 125"/>
                <a:gd name="T23" fmla="*/ 0 h 93"/>
                <a:gd name="T24" fmla="*/ 122 w 125"/>
                <a:gd name="T25" fmla="*/ 15 h 93"/>
                <a:gd name="T26" fmla="*/ 125 w 125"/>
                <a:gd name="T27" fmla="*/ 25 h 93"/>
                <a:gd name="T28" fmla="*/ 124 w 125"/>
                <a:gd name="T29" fmla="*/ 29 h 93"/>
                <a:gd name="T30" fmla="*/ 122 w 125"/>
                <a:gd name="T31" fmla="*/ 33 h 93"/>
                <a:gd name="T32" fmla="*/ 119 w 125"/>
                <a:gd name="T33" fmla="*/ 35 h 93"/>
                <a:gd name="T34" fmla="*/ 117 w 125"/>
                <a:gd name="T35" fmla="*/ 37 h 93"/>
                <a:gd name="T36" fmla="*/ 111 w 125"/>
                <a:gd name="T37" fmla="*/ 40 h 93"/>
                <a:gd name="T38" fmla="*/ 104 w 125"/>
                <a:gd name="T39" fmla="*/ 41 h 93"/>
                <a:gd name="T40" fmla="*/ 88 w 125"/>
                <a:gd name="T41" fmla="*/ 41 h 93"/>
                <a:gd name="T42" fmla="*/ 72 w 125"/>
                <a:gd name="T43" fmla="*/ 43 h 93"/>
                <a:gd name="T44" fmla="*/ 70 w 125"/>
                <a:gd name="T45" fmla="*/ 47 h 93"/>
                <a:gd name="T46" fmla="*/ 69 w 125"/>
                <a:gd name="T47" fmla="*/ 53 h 93"/>
                <a:gd name="T48" fmla="*/ 67 w 125"/>
                <a:gd name="T49" fmla="*/ 61 h 93"/>
                <a:gd name="T50" fmla="*/ 67 w 125"/>
                <a:gd name="T51" fmla="*/ 71 h 93"/>
                <a:gd name="T52" fmla="*/ 66 w 125"/>
                <a:gd name="T53" fmla="*/ 86 h 93"/>
                <a:gd name="T54" fmla="*/ 66 w 125"/>
                <a:gd name="T55" fmla="*/ 93 h 93"/>
                <a:gd name="T56" fmla="*/ 49 w 125"/>
                <a:gd name="T57" fmla="*/ 85 h 93"/>
                <a:gd name="T58" fmla="*/ 27 w 125"/>
                <a:gd name="T59" fmla="*/ 73 h 93"/>
                <a:gd name="T60" fmla="*/ 16 w 125"/>
                <a:gd name="T61" fmla="*/ 65 h 93"/>
                <a:gd name="T62" fmla="*/ 7 w 125"/>
                <a:gd name="T63" fmla="*/ 58 h 93"/>
                <a:gd name="T64" fmla="*/ 4 w 125"/>
                <a:gd name="T65" fmla="*/ 54 h 93"/>
                <a:gd name="T66" fmla="*/ 2 w 125"/>
                <a:gd name="T67" fmla="*/ 50 h 93"/>
                <a:gd name="T68" fmla="*/ 0 w 125"/>
                <a:gd name="T69" fmla="*/ 47 h 93"/>
                <a:gd name="T70" fmla="*/ 0 w 125"/>
                <a:gd name="T71" fmla="*/ 43 h 93"/>
                <a:gd name="T72" fmla="*/ 7 w 125"/>
                <a:gd name="T73" fmla="*/ 43 h 93"/>
                <a:gd name="T74" fmla="*/ 15 w 125"/>
                <a:gd name="T75" fmla="*/ 41 h 93"/>
                <a:gd name="T76" fmla="*/ 20 w 125"/>
                <a:gd name="T77" fmla="*/ 39 h 93"/>
                <a:gd name="T78" fmla="*/ 23 w 125"/>
                <a:gd name="T79" fmla="*/ 36 h 93"/>
                <a:gd name="T80" fmla="*/ 28 w 125"/>
                <a:gd name="T81" fmla="*/ 28 h 93"/>
                <a:gd name="T82" fmla="*/ 33 w 125"/>
                <a:gd name="T83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87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0 w 133"/>
                <a:gd name="T1" fmla="*/ 12 h 154"/>
                <a:gd name="T2" fmla="*/ 24 w 133"/>
                <a:gd name="T3" fmla="*/ 10 h 154"/>
                <a:gd name="T4" fmla="*/ 31 w 133"/>
                <a:gd name="T5" fmla="*/ 6 h 154"/>
                <a:gd name="T6" fmla="*/ 34 w 133"/>
                <a:gd name="T7" fmla="*/ 4 h 154"/>
                <a:gd name="T8" fmla="*/ 37 w 133"/>
                <a:gd name="T9" fmla="*/ 2 h 154"/>
                <a:gd name="T10" fmla="*/ 42 w 133"/>
                <a:gd name="T11" fmla="*/ 1 h 154"/>
                <a:gd name="T12" fmla="*/ 46 w 133"/>
                <a:gd name="T13" fmla="*/ 0 h 154"/>
                <a:gd name="T14" fmla="*/ 59 w 133"/>
                <a:gd name="T15" fmla="*/ 1 h 154"/>
                <a:gd name="T16" fmla="*/ 70 w 133"/>
                <a:gd name="T17" fmla="*/ 4 h 154"/>
                <a:gd name="T18" fmla="*/ 81 w 133"/>
                <a:gd name="T19" fmla="*/ 8 h 154"/>
                <a:gd name="T20" fmla="*/ 90 w 133"/>
                <a:gd name="T21" fmla="*/ 14 h 154"/>
                <a:gd name="T22" fmla="*/ 99 w 133"/>
                <a:gd name="T23" fmla="*/ 21 h 154"/>
                <a:gd name="T24" fmla="*/ 105 w 133"/>
                <a:gd name="T25" fmla="*/ 30 h 154"/>
                <a:gd name="T26" fmla="*/ 112 w 133"/>
                <a:gd name="T27" fmla="*/ 40 h 154"/>
                <a:gd name="T28" fmla="*/ 116 w 133"/>
                <a:gd name="T29" fmla="*/ 50 h 154"/>
                <a:gd name="T30" fmla="*/ 121 w 133"/>
                <a:gd name="T31" fmla="*/ 60 h 154"/>
                <a:gd name="T32" fmla="*/ 124 w 133"/>
                <a:gd name="T33" fmla="*/ 71 h 154"/>
                <a:gd name="T34" fmla="*/ 127 w 133"/>
                <a:gd name="T35" fmla="*/ 82 h 154"/>
                <a:gd name="T36" fmla="*/ 130 w 133"/>
                <a:gd name="T37" fmla="*/ 94 h 154"/>
                <a:gd name="T38" fmla="*/ 132 w 133"/>
                <a:gd name="T39" fmla="*/ 116 h 154"/>
                <a:gd name="T40" fmla="*/ 133 w 133"/>
                <a:gd name="T41" fmla="*/ 135 h 154"/>
                <a:gd name="T42" fmla="*/ 132 w 133"/>
                <a:gd name="T43" fmla="*/ 138 h 154"/>
                <a:gd name="T44" fmla="*/ 130 w 133"/>
                <a:gd name="T45" fmla="*/ 141 h 154"/>
                <a:gd name="T46" fmla="*/ 125 w 133"/>
                <a:gd name="T47" fmla="*/ 144 h 154"/>
                <a:gd name="T48" fmla="*/ 121 w 133"/>
                <a:gd name="T49" fmla="*/ 147 h 154"/>
                <a:gd name="T50" fmla="*/ 115 w 133"/>
                <a:gd name="T51" fmla="*/ 150 h 154"/>
                <a:gd name="T52" fmla="*/ 110 w 133"/>
                <a:gd name="T53" fmla="*/ 153 h 154"/>
                <a:gd name="T54" fmla="*/ 104 w 133"/>
                <a:gd name="T55" fmla="*/ 154 h 154"/>
                <a:gd name="T56" fmla="*/ 99 w 133"/>
                <a:gd name="T57" fmla="*/ 154 h 154"/>
                <a:gd name="T58" fmla="*/ 93 w 133"/>
                <a:gd name="T59" fmla="*/ 153 h 154"/>
                <a:gd name="T60" fmla="*/ 87 w 133"/>
                <a:gd name="T61" fmla="*/ 149 h 154"/>
                <a:gd name="T62" fmla="*/ 79 w 133"/>
                <a:gd name="T63" fmla="*/ 141 h 154"/>
                <a:gd name="T64" fmla="*/ 71 w 133"/>
                <a:gd name="T65" fmla="*/ 134 h 154"/>
                <a:gd name="T66" fmla="*/ 64 w 133"/>
                <a:gd name="T67" fmla="*/ 126 h 154"/>
                <a:gd name="T68" fmla="*/ 58 w 133"/>
                <a:gd name="T69" fmla="*/ 118 h 154"/>
                <a:gd name="T70" fmla="*/ 54 w 133"/>
                <a:gd name="T71" fmla="*/ 111 h 154"/>
                <a:gd name="T72" fmla="*/ 53 w 133"/>
                <a:gd name="T73" fmla="*/ 105 h 154"/>
                <a:gd name="T74" fmla="*/ 54 w 133"/>
                <a:gd name="T75" fmla="*/ 98 h 154"/>
                <a:gd name="T76" fmla="*/ 56 w 133"/>
                <a:gd name="T77" fmla="*/ 83 h 154"/>
                <a:gd name="T78" fmla="*/ 58 w 133"/>
                <a:gd name="T79" fmla="*/ 68 h 154"/>
                <a:gd name="T80" fmla="*/ 59 w 133"/>
                <a:gd name="T81" fmla="*/ 62 h 154"/>
                <a:gd name="T82" fmla="*/ 47 w 133"/>
                <a:gd name="T83" fmla="*/ 61 h 154"/>
                <a:gd name="T84" fmla="*/ 36 w 133"/>
                <a:gd name="T85" fmla="*/ 59 h 154"/>
                <a:gd name="T86" fmla="*/ 25 w 133"/>
                <a:gd name="T87" fmla="*/ 56 h 154"/>
                <a:gd name="T88" fmla="*/ 17 w 133"/>
                <a:gd name="T89" fmla="*/ 52 h 154"/>
                <a:gd name="T90" fmla="*/ 13 w 133"/>
                <a:gd name="T91" fmla="*/ 49 h 154"/>
                <a:gd name="T92" fmla="*/ 10 w 133"/>
                <a:gd name="T93" fmla="*/ 46 h 154"/>
                <a:gd name="T94" fmla="*/ 7 w 133"/>
                <a:gd name="T95" fmla="*/ 43 h 154"/>
                <a:gd name="T96" fmla="*/ 4 w 133"/>
                <a:gd name="T97" fmla="*/ 39 h 154"/>
                <a:gd name="T98" fmla="*/ 2 w 133"/>
                <a:gd name="T99" fmla="*/ 34 h 154"/>
                <a:gd name="T100" fmla="*/ 1 w 133"/>
                <a:gd name="T101" fmla="*/ 29 h 154"/>
                <a:gd name="T102" fmla="*/ 0 w 133"/>
                <a:gd name="T103" fmla="*/ 24 h 154"/>
                <a:gd name="T104" fmla="*/ 0 w 133"/>
                <a:gd name="T105" fmla="*/ 18 h 154"/>
                <a:gd name="T106" fmla="*/ 7 w 133"/>
                <a:gd name="T107" fmla="*/ 15 h 154"/>
                <a:gd name="T108" fmla="*/ 20 w 133"/>
                <a:gd name="T109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87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134 w 485"/>
                <a:gd name="T1" fmla="*/ 351 h 468"/>
                <a:gd name="T2" fmla="*/ 167 w 485"/>
                <a:gd name="T3" fmla="*/ 339 h 468"/>
                <a:gd name="T4" fmla="*/ 200 w 485"/>
                <a:gd name="T5" fmla="*/ 339 h 468"/>
                <a:gd name="T6" fmla="*/ 226 w 485"/>
                <a:gd name="T7" fmla="*/ 348 h 468"/>
                <a:gd name="T8" fmla="*/ 224 w 485"/>
                <a:gd name="T9" fmla="*/ 327 h 468"/>
                <a:gd name="T10" fmla="*/ 220 w 485"/>
                <a:gd name="T11" fmla="*/ 316 h 468"/>
                <a:gd name="T12" fmla="*/ 233 w 485"/>
                <a:gd name="T13" fmla="*/ 303 h 468"/>
                <a:gd name="T14" fmla="*/ 239 w 485"/>
                <a:gd name="T15" fmla="*/ 276 h 468"/>
                <a:gd name="T16" fmla="*/ 242 w 485"/>
                <a:gd name="T17" fmla="*/ 246 h 468"/>
                <a:gd name="T18" fmla="*/ 268 w 485"/>
                <a:gd name="T19" fmla="*/ 255 h 468"/>
                <a:gd name="T20" fmla="*/ 300 w 485"/>
                <a:gd name="T21" fmla="*/ 238 h 468"/>
                <a:gd name="T22" fmla="*/ 316 w 485"/>
                <a:gd name="T23" fmla="*/ 217 h 468"/>
                <a:gd name="T24" fmla="*/ 293 w 485"/>
                <a:gd name="T25" fmla="*/ 194 h 468"/>
                <a:gd name="T26" fmla="*/ 318 w 485"/>
                <a:gd name="T27" fmla="*/ 199 h 468"/>
                <a:gd name="T28" fmla="*/ 343 w 485"/>
                <a:gd name="T29" fmla="*/ 202 h 468"/>
                <a:gd name="T30" fmla="*/ 346 w 485"/>
                <a:gd name="T31" fmla="*/ 185 h 468"/>
                <a:gd name="T32" fmla="*/ 295 w 485"/>
                <a:gd name="T33" fmla="*/ 96 h 468"/>
                <a:gd name="T34" fmla="*/ 285 w 485"/>
                <a:gd name="T35" fmla="*/ 53 h 468"/>
                <a:gd name="T36" fmla="*/ 291 w 485"/>
                <a:gd name="T37" fmla="*/ 19 h 468"/>
                <a:gd name="T38" fmla="*/ 316 w 485"/>
                <a:gd name="T39" fmla="*/ 1 h 468"/>
                <a:gd name="T40" fmla="*/ 336 w 485"/>
                <a:gd name="T41" fmla="*/ 18 h 468"/>
                <a:gd name="T42" fmla="*/ 377 w 485"/>
                <a:gd name="T43" fmla="*/ 45 h 468"/>
                <a:gd name="T44" fmla="*/ 415 w 485"/>
                <a:gd name="T45" fmla="*/ 72 h 468"/>
                <a:gd name="T46" fmla="*/ 426 w 485"/>
                <a:gd name="T47" fmla="*/ 98 h 468"/>
                <a:gd name="T48" fmla="*/ 436 w 485"/>
                <a:gd name="T49" fmla="*/ 137 h 468"/>
                <a:gd name="T50" fmla="*/ 445 w 485"/>
                <a:gd name="T51" fmla="*/ 173 h 468"/>
                <a:gd name="T52" fmla="*/ 428 w 485"/>
                <a:gd name="T53" fmla="*/ 179 h 468"/>
                <a:gd name="T54" fmla="*/ 412 w 485"/>
                <a:gd name="T55" fmla="*/ 185 h 468"/>
                <a:gd name="T56" fmla="*/ 426 w 485"/>
                <a:gd name="T57" fmla="*/ 199 h 468"/>
                <a:gd name="T58" fmla="*/ 445 w 485"/>
                <a:gd name="T59" fmla="*/ 203 h 468"/>
                <a:gd name="T60" fmla="*/ 455 w 485"/>
                <a:gd name="T61" fmla="*/ 262 h 468"/>
                <a:gd name="T62" fmla="*/ 475 w 485"/>
                <a:gd name="T63" fmla="*/ 312 h 468"/>
                <a:gd name="T64" fmla="*/ 480 w 485"/>
                <a:gd name="T65" fmla="*/ 381 h 468"/>
                <a:gd name="T66" fmla="*/ 463 w 485"/>
                <a:gd name="T67" fmla="*/ 364 h 468"/>
                <a:gd name="T68" fmla="*/ 453 w 485"/>
                <a:gd name="T69" fmla="*/ 356 h 468"/>
                <a:gd name="T70" fmla="*/ 436 w 485"/>
                <a:gd name="T71" fmla="*/ 363 h 468"/>
                <a:gd name="T72" fmla="*/ 429 w 485"/>
                <a:gd name="T73" fmla="*/ 399 h 468"/>
                <a:gd name="T74" fmla="*/ 408 w 485"/>
                <a:gd name="T75" fmla="*/ 389 h 468"/>
                <a:gd name="T76" fmla="*/ 389 w 485"/>
                <a:gd name="T77" fmla="*/ 382 h 468"/>
                <a:gd name="T78" fmla="*/ 376 w 485"/>
                <a:gd name="T79" fmla="*/ 402 h 468"/>
                <a:gd name="T80" fmla="*/ 345 w 485"/>
                <a:gd name="T81" fmla="*/ 413 h 468"/>
                <a:gd name="T82" fmla="*/ 334 w 485"/>
                <a:gd name="T83" fmla="*/ 400 h 468"/>
                <a:gd name="T84" fmla="*/ 312 w 485"/>
                <a:gd name="T85" fmla="*/ 395 h 468"/>
                <a:gd name="T86" fmla="*/ 303 w 485"/>
                <a:gd name="T87" fmla="*/ 426 h 468"/>
                <a:gd name="T88" fmla="*/ 299 w 485"/>
                <a:gd name="T89" fmla="*/ 450 h 468"/>
                <a:gd name="T90" fmla="*/ 307 w 485"/>
                <a:gd name="T91" fmla="*/ 466 h 468"/>
                <a:gd name="T92" fmla="*/ 272 w 485"/>
                <a:gd name="T93" fmla="*/ 468 h 468"/>
                <a:gd name="T94" fmla="*/ 258 w 485"/>
                <a:gd name="T95" fmla="*/ 465 h 468"/>
                <a:gd name="T96" fmla="*/ 244 w 485"/>
                <a:gd name="T97" fmla="*/ 440 h 468"/>
                <a:gd name="T98" fmla="*/ 229 w 485"/>
                <a:gd name="T99" fmla="*/ 418 h 468"/>
                <a:gd name="T100" fmla="*/ 204 w 485"/>
                <a:gd name="T101" fmla="*/ 406 h 468"/>
                <a:gd name="T102" fmla="*/ 190 w 485"/>
                <a:gd name="T103" fmla="*/ 394 h 468"/>
                <a:gd name="T104" fmla="*/ 136 w 485"/>
                <a:gd name="T105" fmla="*/ 417 h 468"/>
                <a:gd name="T106" fmla="*/ 90 w 485"/>
                <a:gd name="T107" fmla="*/ 435 h 468"/>
                <a:gd name="T108" fmla="*/ 65 w 485"/>
                <a:gd name="T109" fmla="*/ 459 h 468"/>
                <a:gd name="T110" fmla="*/ 27 w 485"/>
                <a:gd name="T111" fmla="*/ 461 h 468"/>
                <a:gd name="T112" fmla="*/ 7 w 485"/>
                <a:gd name="T113" fmla="*/ 438 h 468"/>
                <a:gd name="T114" fmla="*/ 0 w 485"/>
                <a:gd name="T115" fmla="*/ 417 h 468"/>
                <a:gd name="T116" fmla="*/ 7 w 485"/>
                <a:gd name="T117" fmla="*/ 413 h 468"/>
                <a:gd name="T118" fmla="*/ 27 w 485"/>
                <a:gd name="T119" fmla="*/ 414 h 468"/>
                <a:gd name="T120" fmla="*/ 48 w 485"/>
                <a:gd name="T121" fmla="*/ 405 h 468"/>
                <a:gd name="T122" fmla="*/ 72 w 485"/>
                <a:gd name="T123" fmla="*/ 369 h 468"/>
                <a:gd name="T124" fmla="*/ 93 w 485"/>
                <a:gd name="T125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87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87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87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88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93 w 100"/>
                <a:gd name="T1" fmla="*/ 0 h 42"/>
                <a:gd name="T2" fmla="*/ 97 w 100"/>
                <a:gd name="T3" fmla="*/ 7 h 42"/>
                <a:gd name="T4" fmla="*/ 100 w 100"/>
                <a:gd name="T5" fmla="*/ 18 h 42"/>
                <a:gd name="T6" fmla="*/ 92 w 100"/>
                <a:gd name="T7" fmla="*/ 24 h 42"/>
                <a:gd name="T8" fmla="*/ 86 w 100"/>
                <a:gd name="T9" fmla="*/ 29 h 42"/>
                <a:gd name="T10" fmla="*/ 79 w 100"/>
                <a:gd name="T11" fmla="*/ 34 h 42"/>
                <a:gd name="T12" fmla="*/ 72 w 100"/>
                <a:gd name="T13" fmla="*/ 37 h 42"/>
                <a:gd name="T14" fmla="*/ 65 w 100"/>
                <a:gd name="T15" fmla="*/ 39 h 42"/>
                <a:gd name="T16" fmla="*/ 57 w 100"/>
                <a:gd name="T17" fmla="*/ 41 h 42"/>
                <a:gd name="T18" fmla="*/ 49 w 100"/>
                <a:gd name="T19" fmla="*/ 42 h 42"/>
                <a:gd name="T20" fmla="*/ 40 w 100"/>
                <a:gd name="T21" fmla="*/ 42 h 42"/>
                <a:gd name="T22" fmla="*/ 27 w 100"/>
                <a:gd name="T23" fmla="*/ 41 h 42"/>
                <a:gd name="T24" fmla="*/ 12 w 100"/>
                <a:gd name="T25" fmla="*/ 39 h 42"/>
                <a:gd name="T26" fmla="*/ 1 w 100"/>
                <a:gd name="T27" fmla="*/ 37 h 42"/>
                <a:gd name="T28" fmla="*/ 0 w 100"/>
                <a:gd name="T29" fmla="*/ 36 h 42"/>
                <a:gd name="T30" fmla="*/ 6 w 100"/>
                <a:gd name="T31" fmla="*/ 36 h 42"/>
                <a:gd name="T32" fmla="*/ 12 w 100"/>
                <a:gd name="T33" fmla="*/ 35 h 42"/>
                <a:gd name="T34" fmla="*/ 18 w 100"/>
                <a:gd name="T35" fmla="*/ 33 h 42"/>
                <a:gd name="T36" fmla="*/ 23 w 100"/>
                <a:gd name="T37" fmla="*/ 30 h 42"/>
                <a:gd name="T38" fmla="*/ 33 w 100"/>
                <a:gd name="T39" fmla="*/ 25 h 42"/>
                <a:gd name="T40" fmla="*/ 44 w 100"/>
                <a:gd name="T41" fmla="*/ 18 h 42"/>
                <a:gd name="T42" fmla="*/ 55 w 100"/>
                <a:gd name="T43" fmla="*/ 11 h 42"/>
                <a:gd name="T44" fmla="*/ 66 w 100"/>
                <a:gd name="T45" fmla="*/ 5 h 42"/>
                <a:gd name="T46" fmla="*/ 72 w 100"/>
                <a:gd name="T47" fmla="*/ 3 h 42"/>
                <a:gd name="T48" fmla="*/ 79 w 100"/>
                <a:gd name="T49" fmla="*/ 1 h 42"/>
                <a:gd name="T50" fmla="*/ 86 w 100"/>
                <a:gd name="T51" fmla="*/ 0 h 42"/>
                <a:gd name="T52" fmla="*/ 93 w 100"/>
                <a:gd name="T5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88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40 w 40"/>
                <a:gd name="T1" fmla="*/ 5 h 5"/>
                <a:gd name="T2" fmla="*/ 0 w 40"/>
                <a:gd name="T3" fmla="*/ 5 h 5"/>
                <a:gd name="T4" fmla="*/ 5 w 40"/>
                <a:gd name="T5" fmla="*/ 3 h 5"/>
                <a:gd name="T6" fmla="*/ 9 w 40"/>
                <a:gd name="T7" fmla="*/ 1 h 5"/>
                <a:gd name="T8" fmla="*/ 15 w 40"/>
                <a:gd name="T9" fmla="*/ 0 h 5"/>
                <a:gd name="T10" fmla="*/ 20 w 40"/>
                <a:gd name="T11" fmla="*/ 0 h 5"/>
                <a:gd name="T12" fmla="*/ 25 w 40"/>
                <a:gd name="T13" fmla="*/ 0 h 5"/>
                <a:gd name="T14" fmla="*/ 30 w 40"/>
                <a:gd name="T15" fmla="*/ 1 h 5"/>
                <a:gd name="T16" fmla="*/ 35 w 40"/>
                <a:gd name="T17" fmla="*/ 3 h 5"/>
                <a:gd name="T18" fmla="*/ 40 w 4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88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19 h 31"/>
                <a:gd name="T2" fmla="*/ 20 w 33"/>
                <a:gd name="T3" fmla="*/ 0 h 31"/>
                <a:gd name="T4" fmla="*/ 20 w 33"/>
                <a:gd name="T5" fmla="*/ 4 h 31"/>
                <a:gd name="T6" fmla="*/ 22 w 33"/>
                <a:gd name="T7" fmla="*/ 10 h 31"/>
                <a:gd name="T8" fmla="*/ 25 w 33"/>
                <a:gd name="T9" fmla="*/ 14 h 31"/>
                <a:gd name="T10" fmla="*/ 27 w 33"/>
                <a:gd name="T11" fmla="*/ 18 h 31"/>
                <a:gd name="T12" fmla="*/ 31 w 33"/>
                <a:gd name="T13" fmla="*/ 26 h 31"/>
                <a:gd name="T14" fmla="*/ 33 w 33"/>
                <a:gd name="T15" fmla="*/ 31 h 31"/>
                <a:gd name="T16" fmla="*/ 0 w 33"/>
                <a:gd name="T17" fmla="*/ 31 h 31"/>
                <a:gd name="T18" fmla="*/ 0 w 33"/>
                <a:gd name="T19" fmla="*/ 25 h 31"/>
                <a:gd name="T20" fmla="*/ 0 w 33"/>
                <a:gd name="T2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88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41 w 41"/>
                <a:gd name="T1" fmla="*/ 0 h 43"/>
                <a:gd name="T2" fmla="*/ 41 w 41"/>
                <a:gd name="T3" fmla="*/ 43 h 43"/>
                <a:gd name="T4" fmla="*/ 31 w 41"/>
                <a:gd name="T5" fmla="*/ 42 h 43"/>
                <a:gd name="T6" fmla="*/ 24 w 41"/>
                <a:gd name="T7" fmla="*/ 40 h 43"/>
                <a:gd name="T8" fmla="*/ 18 w 41"/>
                <a:gd name="T9" fmla="*/ 37 h 43"/>
                <a:gd name="T10" fmla="*/ 13 w 41"/>
                <a:gd name="T11" fmla="*/ 33 h 43"/>
                <a:gd name="T12" fmla="*/ 5 w 41"/>
                <a:gd name="T13" fmla="*/ 25 h 43"/>
                <a:gd name="T14" fmla="*/ 0 w 41"/>
                <a:gd name="T15" fmla="*/ 19 h 43"/>
                <a:gd name="T16" fmla="*/ 12 w 41"/>
                <a:gd name="T17" fmla="*/ 13 h 43"/>
                <a:gd name="T18" fmla="*/ 25 w 41"/>
                <a:gd name="T19" fmla="*/ 7 h 43"/>
                <a:gd name="T20" fmla="*/ 36 w 41"/>
                <a:gd name="T21" fmla="*/ 2 h 43"/>
                <a:gd name="T22" fmla="*/ 41 w 41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88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61 w 213"/>
                <a:gd name="T1" fmla="*/ 0 h 62"/>
                <a:gd name="T2" fmla="*/ 83 w 213"/>
                <a:gd name="T3" fmla="*/ 0 h 62"/>
                <a:gd name="T4" fmla="*/ 105 w 213"/>
                <a:gd name="T5" fmla="*/ 1 h 62"/>
                <a:gd name="T6" fmla="*/ 127 w 213"/>
                <a:gd name="T7" fmla="*/ 3 h 62"/>
                <a:gd name="T8" fmla="*/ 146 w 213"/>
                <a:gd name="T9" fmla="*/ 7 h 62"/>
                <a:gd name="T10" fmla="*/ 166 w 213"/>
                <a:gd name="T11" fmla="*/ 11 h 62"/>
                <a:gd name="T12" fmla="*/ 184 w 213"/>
                <a:gd name="T13" fmla="*/ 16 h 62"/>
                <a:gd name="T14" fmla="*/ 191 w 213"/>
                <a:gd name="T15" fmla="*/ 19 h 62"/>
                <a:gd name="T16" fmla="*/ 199 w 213"/>
                <a:gd name="T17" fmla="*/ 23 h 62"/>
                <a:gd name="T18" fmla="*/ 207 w 213"/>
                <a:gd name="T19" fmla="*/ 27 h 62"/>
                <a:gd name="T20" fmla="*/ 213 w 213"/>
                <a:gd name="T21" fmla="*/ 31 h 62"/>
                <a:gd name="T22" fmla="*/ 211 w 213"/>
                <a:gd name="T23" fmla="*/ 35 h 62"/>
                <a:gd name="T24" fmla="*/ 207 w 213"/>
                <a:gd name="T25" fmla="*/ 38 h 62"/>
                <a:gd name="T26" fmla="*/ 201 w 213"/>
                <a:gd name="T27" fmla="*/ 41 h 62"/>
                <a:gd name="T28" fmla="*/ 195 w 213"/>
                <a:gd name="T29" fmla="*/ 44 h 62"/>
                <a:gd name="T30" fmla="*/ 177 w 213"/>
                <a:gd name="T31" fmla="*/ 49 h 62"/>
                <a:gd name="T32" fmla="*/ 156 w 213"/>
                <a:gd name="T33" fmla="*/ 53 h 62"/>
                <a:gd name="T34" fmla="*/ 135 w 213"/>
                <a:gd name="T35" fmla="*/ 57 h 62"/>
                <a:gd name="T36" fmla="*/ 114 w 213"/>
                <a:gd name="T37" fmla="*/ 59 h 62"/>
                <a:gd name="T38" fmla="*/ 95 w 213"/>
                <a:gd name="T39" fmla="*/ 62 h 62"/>
                <a:gd name="T40" fmla="*/ 80 w 213"/>
                <a:gd name="T41" fmla="*/ 62 h 62"/>
                <a:gd name="T42" fmla="*/ 62 w 213"/>
                <a:gd name="T43" fmla="*/ 62 h 62"/>
                <a:gd name="T44" fmla="*/ 43 w 213"/>
                <a:gd name="T45" fmla="*/ 59 h 62"/>
                <a:gd name="T46" fmla="*/ 33 w 213"/>
                <a:gd name="T47" fmla="*/ 59 h 62"/>
                <a:gd name="T48" fmla="*/ 23 w 213"/>
                <a:gd name="T49" fmla="*/ 59 h 62"/>
                <a:gd name="T50" fmla="*/ 12 w 213"/>
                <a:gd name="T51" fmla="*/ 60 h 62"/>
                <a:gd name="T52" fmla="*/ 0 w 213"/>
                <a:gd name="T53" fmla="*/ 62 h 62"/>
                <a:gd name="T54" fmla="*/ 6 w 213"/>
                <a:gd name="T55" fmla="*/ 50 h 62"/>
                <a:gd name="T56" fmla="*/ 11 w 213"/>
                <a:gd name="T57" fmla="*/ 39 h 62"/>
                <a:gd name="T58" fmla="*/ 17 w 213"/>
                <a:gd name="T59" fmla="*/ 29 h 62"/>
                <a:gd name="T60" fmla="*/ 23 w 213"/>
                <a:gd name="T61" fmla="*/ 20 h 62"/>
                <a:gd name="T62" fmla="*/ 27 w 213"/>
                <a:gd name="T63" fmla="*/ 16 h 62"/>
                <a:gd name="T64" fmla="*/ 30 w 213"/>
                <a:gd name="T65" fmla="*/ 12 h 62"/>
                <a:gd name="T66" fmla="*/ 34 w 213"/>
                <a:gd name="T67" fmla="*/ 9 h 62"/>
                <a:gd name="T68" fmla="*/ 39 w 213"/>
                <a:gd name="T69" fmla="*/ 6 h 62"/>
                <a:gd name="T70" fmla="*/ 43 w 213"/>
                <a:gd name="T71" fmla="*/ 3 h 62"/>
                <a:gd name="T72" fmla="*/ 49 w 213"/>
                <a:gd name="T73" fmla="*/ 1 h 62"/>
                <a:gd name="T74" fmla="*/ 54 w 213"/>
                <a:gd name="T75" fmla="*/ 0 h 62"/>
                <a:gd name="T76" fmla="*/ 61 w 213"/>
                <a:gd name="T7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88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41 w 239"/>
                <a:gd name="T1" fmla="*/ 0 h 56"/>
                <a:gd name="T2" fmla="*/ 30 w 239"/>
                <a:gd name="T3" fmla="*/ 3 h 56"/>
                <a:gd name="T4" fmla="*/ 23 w 239"/>
                <a:gd name="T5" fmla="*/ 5 h 56"/>
                <a:gd name="T6" fmla="*/ 19 w 239"/>
                <a:gd name="T7" fmla="*/ 7 h 56"/>
                <a:gd name="T8" fmla="*/ 15 w 239"/>
                <a:gd name="T9" fmla="*/ 9 h 56"/>
                <a:gd name="T10" fmla="*/ 13 w 239"/>
                <a:gd name="T11" fmla="*/ 13 h 56"/>
                <a:gd name="T12" fmla="*/ 10 w 239"/>
                <a:gd name="T13" fmla="*/ 15 h 56"/>
                <a:gd name="T14" fmla="*/ 7 w 239"/>
                <a:gd name="T15" fmla="*/ 17 h 56"/>
                <a:gd name="T16" fmla="*/ 0 w 239"/>
                <a:gd name="T17" fmla="*/ 19 h 56"/>
                <a:gd name="T18" fmla="*/ 2 w 239"/>
                <a:gd name="T19" fmla="*/ 24 h 56"/>
                <a:gd name="T20" fmla="*/ 5 w 239"/>
                <a:gd name="T21" fmla="*/ 27 h 56"/>
                <a:gd name="T22" fmla="*/ 7 w 239"/>
                <a:gd name="T23" fmla="*/ 30 h 56"/>
                <a:gd name="T24" fmla="*/ 10 w 239"/>
                <a:gd name="T25" fmla="*/ 33 h 56"/>
                <a:gd name="T26" fmla="*/ 17 w 239"/>
                <a:gd name="T27" fmla="*/ 36 h 56"/>
                <a:gd name="T28" fmla="*/ 24 w 239"/>
                <a:gd name="T29" fmla="*/ 38 h 56"/>
                <a:gd name="T30" fmla="*/ 41 w 239"/>
                <a:gd name="T31" fmla="*/ 38 h 56"/>
                <a:gd name="T32" fmla="*/ 54 w 239"/>
                <a:gd name="T33" fmla="*/ 38 h 56"/>
                <a:gd name="T34" fmla="*/ 153 w 239"/>
                <a:gd name="T35" fmla="*/ 38 h 56"/>
                <a:gd name="T36" fmla="*/ 155 w 239"/>
                <a:gd name="T37" fmla="*/ 41 h 56"/>
                <a:gd name="T38" fmla="*/ 156 w 239"/>
                <a:gd name="T39" fmla="*/ 44 h 56"/>
                <a:gd name="T40" fmla="*/ 159 w 239"/>
                <a:gd name="T41" fmla="*/ 46 h 56"/>
                <a:gd name="T42" fmla="*/ 162 w 239"/>
                <a:gd name="T43" fmla="*/ 48 h 56"/>
                <a:gd name="T44" fmla="*/ 167 w 239"/>
                <a:gd name="T45" fmla="*/ 51 h 56"/>
                <a:gd name="T46" fmla="*/ 174 w 239"/>
                <a:gd name="T47" fmla="*/ 54 h 56"/>
                <a:gd name="T48" fmla="*/ 188 w 239"/>
                <a:gd name="T49" fmla="*/ 56 h 56"/>
                <a:gd name="T50" fmla="*/ 200 w 239"/>
                <a:gd name="T51" fmla="*/ 56 h 56"/>
                <a:gd name="T52" fmla="*/ 204 w 239"/>
                <a:gd name="T53" fmla="*/ 55 h 56"/>
                <a:gd name="T54" fmla="*/ 210 w 239"/>
                <a:gd name="T55" fmla="*/ 54 h 56"/>
                <a:gd name="T56" fmla="*/ 214 w 239"/>
                <a:gd name="T57" fmla="*/ 52 h 56"/>
                <a:gd name="T58" fmla="*/ 220 w 239"/>
                <a:gd name="T59" fmla="*/ 49 h 56"/>
                <a:gd name="T60" fmla="*/ 230 w 239"/>
                <a:gd name="T61" fmla="*/ 43 h 56"/>
                <a:gd name="T62" fmla="*/ 239 w 239"/>
                <a:gd name="T63" fmla="*/ 38 h 56"/>
                <a:gd name="T64" fmla="*/ 232 w 239"/>
                <a:gd name="T65" fmla="*/ 37 h 56"/>
                <a:gd name="T66" fmla="*/ 225 w 239"/>
                <a:gd name="T67" fmla="*/ 36 h 56"/>
                <a:gd name="T68" fmla="*/ 219 w 239"/>
                <a:gd name="T69" fmla="*/ 34 h 56"/>
                <a:gd name="T70" fmla="*/ 213 w 239"/>
                <a:gd name="T71" fmla="*/ 32 h 56"/>
                <a:gd name="T72" fmla="*/ 201 w 239"/>
                <a:gd name="T73" fmla="*/ 26 h 56"/>
                <a:gd name="T74" fmla="*/ 190 w 239"/>
                <a:gd name="T75" fmla="*/ 19 h 56"/>
                <a:gd name="T76" fmla="*/ 178 w 239"/>
                <a:gd name="T77" fmla="*/ 13 h 56"/>
                <a:gd name="T78" fmla="*/ 167 w 239"/>
                <a:gd name="T79" fmla="*/ 6 h 56"/>
                <a:gd name="T80" fmla="*/ 160 w 239"/>
                <a:gd name="T81" fmla="*/ 4 h 56"/>
                <a:gd name="T82" fmla="*/ 154 w 239"/>
                <a:gd name="T83" fmla="*/ 2 h 56"/>
                <a:gd name="T84" fmla="*/ 147 w 239"/>
                <a:gd name="T85" fmla="*/ 1 h 56"/>
                <a:gd name="T86" fmla="*/ 140 w 239"/>
                <a:gd name="T87" fmla="*/ 0 h 56"/>
                <a:gd name="T88" fmla="*/ 134 w 239"/>
                <a:gd name="T89" fmla="*/ 1 h 56"/>
                <a:gd name="T90" fmla="*/ 127 w 239"/>
                <a:gd name="T91" fmla="*/ 4 h 56"/>
                <a:gd name="T92" fmla="*/ 124 w 239"/>
                <a:gd name="T93" fmla="*/ 6 h 56"/>
                <a:gd name="T94" fmla="*/ 122 w 239"/>
                <a:gd name="T95" fmla="*/ 8 h 56"/>
                <a:gd name="T96" fmla="*/ 121 w 239"/>
                <a:gd name="T97" fmla="*/ 10 h 56"/>
                <a:gd name="T98" fmla="*/ 120 w 239"/>
                <a:gd name="T99" fmla="*/ 13 h 56"/>
                <a:gd name="T100" fmla="*/ 100 w 239"/>
                <a:gd name="T101" fmla="*/ 8 h 56"/>
                <a:gd name="T102" fmla="*/ 80 w 239"/>
                <a:gd name="T103" fmla="*/ 4 h 56"/>
                <a:gd name="T104" fmla="*/ 61 w 239"/>
                <a:gd name="T105" fmla="*/ 1 h 56"/>
                <a:gd name="T106" fmla="*/ 41 w 239"/>
                <a:gd name="T10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88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14 w 187"/>
                <a:gd name="T1" fmla="*/ 19 h 80"/>
                <a:gd name="T2" fmla="*/ 41 w 187"/>
                <a:gd name="T3" fmla="*/ 0 h 80"/>
                <a:gd name="T4" fmla="*/ 44 w 187"/>
                <a:gd name="T5" fmla="*/ 3 h 80"/>
                <a:gd name="T6" fmla="*/ 50 w 187"/>
                <a:gd name="T7" fmla="*/ 6 h 80"/>
                <a:gd name="T8" fmla="*/ 58 w 187"/>
                <a:gd name="T9" fmla="*/ 9 h 80"/>
                <a:gd name="T10" fmla="*/ 67 w 187"/>
                <a:gd name="T11" fmla="*/ 12 h 80"/>
                <a:gd name="T12" fmla="*/ 89 w 187"/>
                <a:gd name="T13" fmla="*/ 19 h 80"/>
                <a:gd name="T14" fmla="*/ 114 w 187"/>
                <a:gd name="T15" fmla="*/ 26 h 80"/>
                <a:gd name="T16" fmla="*/ 139 w 187"/>
                <a:gd name="T17" fmla="*/ 33 h 80"/>
                <a:gd name="T18" fmla="*/ 161 w 187"/>
                <a:gd name="T19" fmla="*/ 38 h 80"/>
                <a:gd name="T20" fmla="*/ 177 w 187"/>
                <a:gd name="T21" fmla="*/ 42 h 80"/>
                <a:gd name="T22" fmla="*/ 187 w 187"/>
                <a:gd name="T23" fmla="*/ 43 h 80"/>
                <a:gd name="T24" fmla="*/ 187 w 187"/>
                <a:gd name="T25" fmla="*/ 56 h 80"/>
                <a:gd name="T26" fmla="*/ 187 w 187"/>
                <a:gd name="T27" fmla="*/ 68 h 80"/>
                <a:gd name="T28" fmla="*/ 170 w 187"/>
                <a:gd name="T29" fmla="*/ 70 h 80"/>
                <a:gd name="T30" fmla="*/ 151 w 187"/>
                <a:gd name="T31" fmla="*/ 71 h 80"/>
                <a:gd name="T32" fmla="*/ 133 w 187"/>
                <a:gd name="T33" fmla="*/ 71 h 80"/>
                <a:gd name="T34" fmla="*/ 116 w 187"/>
                <a:gd name="T35" fmla="*/ 70 h 80"/>
                <a:gd name="T36" fmla="*/ 85 w 187"/>
                <a:gd name="T37" fmla="*/ 69 h 80"/>
                <a:gd name="T38" fmla="*/ 61 w 187"/>
                <a:gd name="T39" fmla="*/ 68 h 80"/>
                <a:gd name="T40" fmla="*/ 55 w 187"/>
                <a:gd name="T41" fmla="*/ 69 h 80"/>
                <a:gd name="T42" fmla="*/ 51 w 187"/>
                <a:gd name="T43" fmla="*/ 70 h 80"/>
                <a:gd name="T44" fmla="*/ 45 w 187"/>
                <a:gd name="T45" fmla="*/ 72 h 80"/>
                <a:gd name="T46" fmla="*/ 41 w 187"/>
                <a:gd name="T47" fmla="*/ 74 h 80"/>
                <a:gd name="T48" fmla="*/ 33 w 187"/>
                <a:gd name="T49" fmla="*/ 78 h 80"/>
                <a:gd name="T50" fmla="*/ 28 w 187"/>
                <a:gd name="T51" fmla="*/ 80 h 80"/>
                <a:gd name="T52" fmla="*/ 22 w 187"/>
                <a:gd name="T53" fmla="*/ 79 h 80"/>
                <a:gd name="T54" fmla="*/ 18 w 187"/>
                <a:gd name="T55" fmla="*/ 76 h 80"/>
                <a:gd name="T56" fmla="*/ 14 w 187"/>
                <a:gd name="T57" fmla="*/ 72 h 80"/>
                <a:gd name="T58" fmla="*/ 9 w 187"/>
                <a:gd name="T59" fmla="*/ 67 h 80"/>
                <a:gd name="T60" fmla="*/ 6 w 187"/>
                <a:gd name="T61" fmla="*/ 62 h 80"/>
                <a:gd name="T62" fmla="*/ 3 w 187"/>
                <a:gd name="T63" fmla="*/ 57 h 80"/>
                <a:gd name="T64" fmla="*/ 2 w 187"/>
                <a:gd name="T65" fmla="*/ 53 h 80"/>
                <a:gd name="T66" fmla="*/ 0 w 187"/>
                <a:gd name="T67" fmla="*/ 50 h 80"/>
                <a:gd name="T68" fmla="*/ 2 w 187"/>
                <a:gd name="T69" fmla="*/ 44 h 80"/>
                <a:gd name="T70" fmla="*/ 3 w 187"/>
                <a:gd name="T71" fmla="*/ 40 h 80"/>
                <a:gd name="T72" fmla="*/ 5 w 187"/>
                <a:gd name="T73" fmla="*/ 36 h 80"/>
                <a:gd name="T74" fmla="*/ 7 w 187"/>
                <a:gd name="T75" fmla="*/ 31 h 80"/>
                <a:gd name="T76" fmla="*/ 13 w 187"/>
                <a:gd name="T77" fmla="*/ 24 h 80"/>
                <a:gd name="T78" fmla="*/ 14 w 187"/>
                <a:gd name="T79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88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50 w 183"/>
                <a:gd name="T1" fmla="*/ 0 h 73"/>
                <a:gd name="T2" fmla="*/ 63 w 183"/>
                <a:gd name="T3" fmla="*/ 0 h 73"/>
                <a:gd name="T4" fmla="*/ 75 w 183"/>
                <a:gd name="T5" fmla="*/ 1 h 73"/>
                <a:gd name="T6" fmla="*/ 86 w 183"/>
                <a:gd name="T7" fmla="*/ 4 h 73"/>
                <a:gd name="T8" fmla="*/ 97 w 183"/>
                <a:gd name="T9" fmla="*/ 7 h 73"/>
                <a:gd name="T10" fmla="*/ 106 w 183"/>
                <a:gd name="T11" fmla="*/ 10 h 73"/>
                <a:gd name="T12" fmla="*/ 116 w 183"/>
                <a:gd name="T13" fmla="*/ 15 h 73"/>
                <a:gd name="T14" fmla="*/ 124 w 183"/>
                <a:gd name="T15" fmla="*/ 19 h 73"/>
                <a:gd name="T16" fmla="*/ 131 w 183"/>
                <a:gd name="T17" fmla="*/ 25 h 73"/>
                <a:gd name="T18" fmla="*/ 159 w 183"/>
                <a:gd name="T19" fmla="*/ 49 h 73"/>
                <a:gd name="T20" fmla="*/ 183 w 183"/>
                <a:gd name="T21" fmla="*/ 73 h 73"/>
                <a:gd name="T22" fmla="*/ 137 w 183"/>
                <a:gd name="T23" fmla="*/ 73 h 73"/>
                <a:gd name="T24" fmla="*/ 128 w 183"/>
                <a:gd name="T25" fmla="*/ 72 h 73"/>
                <a:gd name="T26" fmla="*/ 117 w 183"/>
                <a:gd name="T27" fmla="*/ 70 h 73"/>
                <a:gd name="T28" fmla="*/ 104 w 183"/>
                <a:gd name="T29" fmla="*/ 66 h 73"/>
                <a:gd name="T30" fmla="*/ 90 w 183"/>
                <a:gd name="T31" fmla="*/ 62 h 73"/>
                <a:gd name="T32" fmla="*/ 73 w 183"/>
                <a:gd name="T33" fmla="*/ 56 h 73"/>
                <a:gd name="T34" fmla="*/ 58 w 183"/>
                <a:gd name="T35" fmla="*/ 50 h 73"/>
                <a:gd name="T36" fmla="*/ 42 w 183"/>
                <a:gd name="T37" fmla="*/ 44 h 73"/>
                <a:gd name="T38" fmla="*/ 28 w 183"/>
                <a:gd name="T39" fmla="*/ 37 h 73"/>
                <a:gd name="T40" fmla="*/ 16 w 183"/>
                <a:gd name="T41" fmla="*/ 30 h 73"/>
                <a:gd name="T42" fmla="*/ 7 w 183"/>
                <a:gd name="T43" fmla="*/ 23 h 73"/>
                <a:gd name="T44" fmla="*/ 4 w 183"/>
                <a:gd name="T45" fmla="*/ 19 h 73"/>
                <a:gd name="T46" fmla="*/ 2 w 183"/>
                <a:gd name="T47" fmla="*/ 16 h 73"/>
                <a:gd name="T48" fmla="*/ 1 w 183"/>
                <a:gd name="T49" fmla="*/ 14 h 73"/>
                <a:gd name="T50" fmla="*/ 0 w 183"/>
                <a:gd name="T51" fmla="*/ 11 h 73"/>
                <a:gd name="T52" fmla="*/ 1 w 183"/>
                <a:gd name="T53" fmla="*/ 8 h 73"/>
                <a:gd name="T54" fmla="*/ 3 w 183"/>
                <a:gd name="T55" fmla="*/ 6 h 73"/>
                <a:gd name="T56" fmla="*/ 7 w 183"/>
                <a:gd name="T57" fmla="*/ 4 h 73"/>
                <a:gd name="T58" fmla="*/ 13 w 183"/>
                <a:gd name="T59" fmla="*/ 3 h 73"/>
                <a:gd name="T60" fmla="*/ 19 w 183"/>
                <a:gd name="T61" fmla="*/ 1 h 73"/>
                <a:gd name="T62" fmla="*/ 28 w 183"/>
                <a:gd name="T63" fmla="*/ 0 h 73"/>
                <a:gd name="T64" fmla="*/ 38 w 183"/>
                <a:gd name="T65" fmla="*/ 0 h 73"/>
                <a:gd name="T66" fmla="*/ 50 w 183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88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6 h 42"/>
                <a:gd name="T2" fmla="*/ 23 w 79"/>
                <a:gd name="T3" fmla="*/ 2 h 42"/>
                <a:gd name="T4" fmla="*/ 41 w 79"/>
                <a:gd name="T5" fmla="*/ 1 h 42"/>
                <a:gd name="T6" fmla="*/ 60 w 79"/>
                <a:gd name="T7" fmla="*/ 0 h 42"/>
                <a:gd name="T8" fmla="*/ 79 w 79"/>
                <a:gd name="T9" fmla="*/ 0 h 42"/>
                <a:gd name="T10" fmla="*/ 79 w 79"/>
                <a:gd name="T11" fmla="*/ 9 h 42"/>
                <a:gd name="T12" fmla="*/ 79 w 79"/>
                <a:gd name="T13" fmla="*/ 18 h 42"/>
                <a:gd name="T14" fmla="*/ 79 w 79"/>
                <a:gd name="T15" fmla="*/ 22 h 42"/>
                <a:gd name="T16" fmla="*/ 75 w 79"/>
                <a:gd name="T17" fmla="*/ 27 h 42"/>
                <a:gd name="T18" fmla="*/ 72 w 79"/>
                <a:gd name="T19" fmla="*/ 31 h 42"/>
                <a:gd name="T20" fmla="*/ 68 w 79"/>
                <a:gd name="T21" fmla="*/ 35 h 42"/>
                <a:gd name="T22" fmla="*/ 62 w 79"/>
                <a:gd name="T23" fmla="*/ 38 h 42"/>
                <a:gd name="T24" fmla="*/ 57 w 79"/>
                <a:gd name="T25" fmla="*/ 40 h 42"/>
                <a:gd name="T26" fmla="*/ 51 w 79"/>
                <a:gd name="T27" fmla="*/ 42 h 42"/>
                <a:gd name="T28" fmla="*/ 46 w 79"/>
                <a:gd name="T29" fmla="*/ 42 h 42"/>
                <a:gd name="T30" fmla="*/ 40 w 79"/>
                <a:gd name="T31" fmla="*/ 42 h 42"/>
                <a:gd name="T32" fmla="*/ 35 w 79"/>
                <a:gd name="T33" fmla="*/ 41 h 42"/>
                <a:gd name="T34" fmla="*/ 29 w 79"/>
                <a:gd name="T35" fmla="*/ 39 h 42"/>
                <a:gd name="T36" fmla="*/ 25 w 79"/>
                <a:gd name="T37" fmla="*/ 37 h 42"/>
                <a:gd name="T38" fmla="*/ 16 w 79"/>
                <a:gd name="T39" fmla="*/ 32 h 42"/>
                <a:gd name="T40" fmla="*/ 11 w 79"/>
                <a:gd name="T41" fmla="*/ 26 h 42"/>
                <a:gd name="T42" fmla="*/ 5 w 79"/>
                <a:gd name="T43" fmla="*/ 20 h 42"/>
                <a:gd name="T44" fmla="*/ 2 w 79"/>
                <a:gd name="T45" fmla="*/ 14 h 42"/>
                <a:gd name="T46" fmla="*/ 0 w 79"/>
                <a:gd name="T47" fmla="*/ 9 h 42"/>
                <a:gd name="T48" fmla="*/ 0 w 79"/>
                <a:gd name="T4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88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89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89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10 w 325"/>
                <a:gd name="T1" fmla="*/ 7 h 71"/>
                <a:gd name="T2" fmla="*/ 31 w 325"/>
                <a:gd name="T3" fmla="*/ 1 h 71"/>
                <a:gd name="T4" fmla="*/ 53 w 325"/>
                <a:gd name="T5" fmla="*/ 0 h 71"/>
                <a:gd name="T6" fmla="*/ 73 w 325"/>
                <a:gd name="T7" fmla="*/ 4 h 71"/>
                <a:gd name="T8" fmla="*/ 92 w 325"/>
                <a:gd name="T9" fmla="*/ 10 h 71"/>
                <a:gd name="T10" fmla="*/ 110 w 325"/>
                <a:gd name="T11" fmla="*/ 18 h 71"/>
                <a:gd name="T12" fmla="*/ 122 w 325"/>
                <a:gd name="T13" fmla="*/ 29 h 71"/>
                <a:gd name="T14" fmla="*/ 130 w 325"/>
                <a:gd name="T15" fmla="*/ 38 h 71"/>
                <a:gd name="T16" fmla="*/ 136 w 325"/>
                <a:gd name="T17" fmla="*/ 34 h 71"/>
                <a:gd name="T18" fmla="*/ 139 w 325"/>
                <a:gd name="T19" fmla="*/ 15 h 71"/>
                <a:gd name="T20" fmla="*/ 161 w 325"/>
                <a:gd name="T21" fmla="*/ 7 h 71"/>
                <a:gd name="T22" fmla="*/ 216 w 325"/>
                <a:gd name="T23" fmla="*/ 13 h 71"/>
                <a:gd name="T24" fmla="*/ 258 w 325"/>
                <a:gd name="T25" fmla="*/ 23 h 71"/>
                <a:gd name="T26" fmla="*/ 283 w 325"/>
                <a:gd name="T27" fmla="*/ 32 h 71"/>
                <a:gd name="T28" fmla="*/ 305 w 325"/>
                <a:gd name="T29" fmla="*/ 43 h 71"/>
                <a:gd name="T30" fmla="*/ 320 w 325"/>
                <a:gd name="T31" fmla="*/ 55 h 71"/>
                <a:gd name="T32" fmla="*/ 316 w 325"/>
                <a:gd name="T33" fmla="*/ 64 h 71"/>
                <a:gd name="T34" fmla="*/ 294 w 325"/>
                <a:gd name="T35" fmla="*/ 68 h 71"/>
                <a:gd name="T36" fmla="*/ 259 w 325"/>
                <a:gd name="T37" fmla="*/ 71 h 71"/>
                <a:gd name="T38" fmla="*/ 210 w 325"/>
                <a:gd name="T39" fmla="*/ 70 h 71"/>
                <a:gd name="T40" fmla="*/ 167 w 325"/>
                <a:gd name="T41" fmla="*/ 68 h 71"/>
                <a:gd name="T42" fmla="*/ 133 w 325"/>
                <a:gd name="T43" fmla="*/ 69 h 71"/>
                <a:gd name="T44" fmla="*/ 90 w 325"/>
                <a:gd name="T45" fmla="*/ 71 h 71"/>
                <a:gd name="T46" fmla="*/ 72 w 325"/>
                <a:gd name="T47" fmla="*/ 68 h 71"/>
                <a:gd name="T48" fmla="*/ 67 w 325"/>
                <a:gd name="T49" fmla="*/ 64 h 71"/>
                <a:gd name="T50" fmla="*/ 58 w 325"/>
                <a:gd name="T51" fmla="*/ 61 h 71"/>
                <a:gd name="T52" fmla="*/ 46 w 325"/>
                <a:gd name="T53" fmla="*/ 59 h 71"/>
                <a:gd name="T54" fmla="*/ 35 w 325"/>
                <a:gd name="T55" fmla="*/ 53 h 71"/>
                <a:gd name="T56" fmla="*/ 25 w 325"/>
                <a:gd name="T57" fmla="*/ 45 h 71"/>
                <a:gd name="T58" fmla="*/ 16 w 325"/>
                <a:gd name="T59" fmla="*/ 39 h 71"/>
                <a:gd name="T60" fmla="*/ 6 w 325"/>
                <a:gd name="T61" fmla="*/ 37 h 71"/>
                <a:gd name="T62" fmla="*/ 0 w 325"/>
                <a:gd name="T63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89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89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894"/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Line 504"/>
            <p:cNvSpPr>
              <a:spLocks noChangeShapeType="1"/>
            </p:cNvSpPr>
            <p:nvPr>
              <p:custDataLst>
                <p:tags r:id="rId343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89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5 h 25"/>
                <a:gd name="T2" fmla="*/ 5 w 26"/>
                <a:gd name="T3" fmla="*/ 17 h 25"/>
                <a:gd name="T4" fmla="*/ 13 w 26"/>
                <a:gd name="T5" fmla="*/ 8 h 25"/>
                <a:gd name="T6" fmla="*/ 16 w 26"/>
                <a:gd name="T7" fmla="*/ 5 h 25"/>
                <a:gd name="T8" fmla="*/ 20 w 26"/>
                <a:gd name="T9" fmla="*/ 2 h 25"/>
                <a:gd name="T10" fmla="*/ 23 w 26"/>
                <a:gd name="T11" fmla="*/ 1 h 25"/>
                <a:gd name="T12" fmla="*/ 26 w 26"/>
                <a:gd name="T13" fmla="*/ 0 h 25"/>
                <a:gd name="T14" fmla="*/ 26 w 26"/>
                <a:gd name="T15" fmla="*/ 25 h 25"/>
                <a:gd name="T16" fmla="*/ 20 w 26"/>
                <a:gd name="T17" fmla="*/ 25 h 25"/>
                <a:gd name="T18" fmla="*/ 13 w 26"/>
                <a:gd name="T19" fmla="*/ 25 h 25"/>
                <a:gd name="T20" fmla="*/ 0 w 26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89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89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89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90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3 w 129"/>
                <a:gd name="T1" fmla="*/ 44 h 56"/>
                <a:gd name="T2" fmla="*/ 1 w 129"/>
                <a:gd name="T3" fmla="*/ 42 h 56"/>
                <a:gd name="T4" fmla="*/ 1 w 129"/>
                <a:gd name="T5" fmla="*/ 40 h 56"/>
                <a:gd name="T6" fmla="*/ 0 w 129"/>
                <a:gd name="T7" fmla="*/ 37 h 56"/>
                <a:gd name="T8" fmla="*/ 1 w 129"/>
                <a:gd name="T9" fmla="*/ 33 h 56"/>
                <a:gd name="T10" fmla="*/ 2 w 129"/>
                <a:gd name="T11" fmla="*/ 25 h 56"/>
                <a:gd name="T12" fmla="*/ 3 w 129"/>
                <a:gd name="T13" fmla="*/ 18 h 56"/>
                <a:gd name="T14" fmla="*/ 9 w 129"/>
                <a:gd name="T15" fmla="*/ 13 h 56"/>
                <a:gd name="T16" fmla="*/ 16 w 129"/>
                <a:gd name="T17" fmla="*/ 9 h 56"/>
                <a:gd name="T18" fmla="*/ 21 w 129"/>
                <a:gd name="T19" fmla="*/ 6 h 56"/>
                <a:gd name="T20" fmla="*/ 27 w 129"/>
                <a:gd name="T21" fmla="*/ 5 h 56"/>
                <a:gd name="T22" fmla="*/ 39 w 129"/>
                <a:gd name="T23" fmla="*/ 3 h 56"/>
                <a:gd name="T24" fmla="*/ 57 w 129"/>
                <a:gd name="T25" fmla="*/ 0 h 56"/>
                <a:gd name="T26" fmla="*/ 60 w 129"/>
                <a:gd name="T27" fmla="*/ 5 h 56"/>
                <a:gd name="T28" fmla="*/ 64 w 129"/>
                <a:gd name="T29" fmla="*/ 8 h 56"/>
                <a:gd name="T30" fmla="*/ 69 w 129"/>
                <a:gd name="T31" fmla="*/ 11 h 56"/>
                <a:gd name="T32" fmla="*/ 73 w 129"/>
                <a:gd name="T33" fmla="*/ 14 h 56"/>
                <a:gd name="T34" fmla="*/ 83 w 129"/>
                <a:gd name="T35" fmla="*/ 18 h 56"/>
                <a:gd name="T36" fmla="*/ 93 w 129"/>
                <a:gd name="T37" fmla="*/ 21 h 56"/>
                <a:gd name="T38" fmla="*/ 103 w 129"/>
                <a:gd name="T39" fmla="*/ 25 h 56"/>
                <a:gd name="T40" fmla="*/ 113 w 129"/>
                <a:gd name="T41" fmla="*/ 29 h 56"/>
                <a:gd name="T42" fmla="*/ 117 w 129"/>
                <a:gd name="T43" fmla="*/ 32 h 56"/>
                <a:gd name="T44" fmla="*/ 121 w 129"/>
                <a:gd name="T45" fmla="*/ 35 h 56"/>
                <a:gd name="T46" fmla="*/ 126 w 129"/>
                <a:gd name="T47" fmla="*/ 38 h 56"/>
                <a:gd name="T48" fmla="*/ 129 w 129"/>
                <a:gd name="T49" fmla="*/ 44 h 56"/>
                <a:gd name="T50" fmla="*/ 119 w 129"/>
                <a:gd name="T51" fmla="*/ 48 h 56"/>
                <a:gd name="T52" fmla="*/ 109 w 129"/>
                <a:gd name="T53" fmla="*/ 51 h 56"/>
                <a:gd name="T54" fmla="*/ 99 w 129"/>
                <a:gd name="T55" fmla="*/ 53 h 56"/>
                <a:gd name="T56" fmla="*/ 90 w 129"/>
                <a:gd name="T57" fmla="*/ 54 h 56"/>
                <a:gd name="T58" fmla="*/ 70 w 129"/>
                <a:gd name="T59" fmla="*/ 56 h 56"/>
                <a:gd name="T60" fmla="*/ 49 w 129"/>
                <a:gd name="T61" fmla="*/ 56 h 56"/>
                <a:gd name="T62" fmla="*/ 40 w 129"/>
                <a:gd name="T63" fmla="*/ 55 h 56"/>
                <a:gd name="T64" fmla="*/ 31 w 129"/>
                <a:gd name="T65" fmla="*/ 54 h 56"/>
                <a:gd name="T66" fmla="*/ 23 w 129"/>
                <a:gd name="T67" fmla="*/ 52 h 56"/>
                <a:gd name="T68" fmla="*/ 16 w 129"/>
                <a:gd name="T69" fmla="*/ 50 h 56"/>
                <a:gd name="T70" fmla="*/ 6 w 129"/>
                <a:gd name="T71" fmla="*/ 46 h 56"/>
                <a:gd name="T72" fmla="*/ 3 w 129"/>
                <a:gd name="T7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90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90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90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90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90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90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90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90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90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91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33 w 100"/>
                <a:gd name="T1" fmla="*/ 0 h 55"/>
                <a:gd name="T2" fmla="*/ 100 w 100"/>
                <a:gd name="T3" fmla="*/ 12 h 55"/>
                <a:gd name="T4" fmla="*/ 100 w 100"/>
                <a:gd name="T5" fmla="*/ 55 h 55"/>
                <a:gd name="T6" fmla="*/ 13 w 100"/>
                <a:gd name="T7" fmla="*/ 55 h 55"/>
                <a:gd name="T8" fmla="*/ 0 w 100"/>
                <a:gd name="T9" fmla="*/ 43 h 55"/>
                <a:gd name="T10" fmla="*/ 1 w 100"/>
                <a:gd name="T11" fmla="*/ 38 h 55"/>
                <a:gd name="T12" fmla="*/ 4 w 100"/>
                <a:gd name="T13" fmla="*/ 32 h 55"/>
                <a:gd name="T14" fmla="*/ 10 w 100"/>
                <a:gd name="T15" fmla="*/ 25 h 55"/>
                <a:gd name="T16" fmla="*/ 16 w 100"/>
                <a:gd name="T17" fmla="*/ 18 h 55"/>
                <a:gd name="T18" fmla="*/ 27 w 100"/>
                <a:gd name="T19" fmla="*/ 5 h 55"/>
                <a:gd name="T20" fmla="*/ 33 w 10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91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53 w 99"/>
                <a:gd name="T1" fmla="*/ 2 h 51"/>
                <a:gd name="T2" fmla="*/ 58 w 99"/>
                <a:gd name="T3" fmla="*/ 1 h 51"/>
                <a:gd name="T4" fmla="*/ 62 w 99"/>
                <a:gd name="T5" fmla="*/ 0 h 51"/>
                <a:gd name="T6" fmla="*/ 65 w 99"/>
                <a:gd name="T7" fmla="*/ 0 h 51"/>
                <a:gd name="T8" fmla="*/ 69 w 99"/>
                <a:gd name="T9" fmla="*/ 1 h 51"/>
                <a:gd name="T10" fmla="*/ 74 w 99"/>
                <a:gd name="T11" fmla="*/ 5 h 51"/>
                <a:gd name="T12" fmla="*/ 79 w 99"/>
                <a:gd name="T13" fmla="*/ 11 h 51"/>
                <a:gd name="T14" fmla="*/ 83 w 99"/>
                <a:gd name="T15" fmla="*/ 18 h 51"/>
                <a:gd name="T16" fmla="*/ 87 w 99"/>
                <a:gd name="T17" fmla="*/ 25 h 51"/>
                <a:gd name="T18" fmla="*/ 91 w 99"/>
                <a:gd name="T19" fmla="*/ 28 h 51"/>
                <a:gd name="T20" fmla="*/ 93 w 99"/>
                <a:gd name="T21" fmla="*/ 30 h 51"/>
                <a:gd name="T22" fmla="*/ 96 w 99"/>
                <a:gd name="T23" fmla="*/ 32 h 51"/>
                <a:gd name="T24" fmla="*/ 99 w 99"/>
                <a:gd name="T25" fmla="*/ 34 h 51"/>
                <a:gd name="T26" fmla="*/ 99 w 99"/>
                <a:gd name="T27" fmla="*/ 37 h 51"/>
                <a:gd name="T28" fmla="*/ 97 w 99"/>
                <a:gd name="T29" fmla="*/ 40 h 51"/>
                <a:gd name="T30" fmla="*/ 95 w 99"/>
                <a:gd name="T31" fmla="*/ 43 h 51"/>
                <a:gd name="T32" fmla="*/ 91 w 99"/>
                <a:gd name="T33" fmla="*/ 45 h 51"/>
                <a:gd name="T34" fmla="*/ 86 w 99"/>
                <a:gd name="T35" fmla="*/ 47 h 51"/>
                <a:gd name="T36" fmla="*/ 81 w 99"/>
                <a:gd name="T37" fmla="*/ 48 h 51"/>
                <a:gd name="T38" fmla="*/ 74 w 99"/>
                <a:gd name="T39" fmla="*/ 50 h 51"/>
                <a:gd name="T40" fmla="*/ 68 w 99"/>
                <a:gd name="T41" fmla="*/ 50 h 51"/>
                <a:gd name="T42" fmla="*/ 52 w 99"/>
                <a:gd name="T43" fmla="*/ 51 h 51"/>
                <a:gd name="T44" fmla="*/ 36 w 99"/>
                <a:gd name="T45" fmla="*/ 49 h 51"/>
                <a:gd name="T46" fmla="*/ 27 w 99"/>
                <a:gd name="T47" fmla="*/ 48 h 51"/>
                <a:gd name="T48" fmla="*/ 18 w 99"/>
                <a:gd name="T49" fmla="*/ 45 h 51"/>
                <a:gd name="T50" fmla="*/ 9 w 99"/>
                <a:gd name="T51" fmla="*/ 43 h 51"/>
                <a:gd name="T52" fmla="*/ 1 w 99"/>
                <a:gd name="T53" fmla="*/ 40 h 51"/>
                <a:gd name="T54" fmla="*/ 0 w 99"/>
                <a:gd name="T55" fmla="*/ 39 h 51"/>
                <a:gd name="T56" fmla="*/ 1 w 99"/>
                <a:gd name="T57" fmla="*/ 37 h 51"/>
                <a:gd name="T58" fmla="*/ 3 w 99"/>
                <a:gd name="T59" fmla="*/ 35 h 51"/>
                <a:gd name="T60" fmla="*/ 6 w 99"/>
                <a:gd name="T61" fmla="*/ 33 h 51"/>
                <a:gd name="T62" fmla="*/ 14 w 99"/>
                <a:gd name="T63" fmla="*/ 29 h 51"/>
                <a:gd name="T64" fmla="*/ 25 w 99"/>
                <a:gd name="T65" fmla="*/ 24 h 51"/>
                <a:gd name="T66" fmla="*/ 35 w 99"/>
                <a:gd name="T67" fmla="*/ 19 h 51"/>
                <a:gd name="T68" fmla="*/ 45 w 99"/>
                <a:gd name="T69" fmla="*/ 12 h 51"/>
                <a:gd name="T70" fmla="*/ 48 w 99"/>
                <a:gd name="T71" fmla="*/ 10 h 51"/>
                <a:gd name="T72" fmla="*/ 51 w 99"/>
                <a:gd name="T73" fmla="*/ 7 h 51"/>
                <a:gd name="T74" fmla="*/ 52 w 99"/>
                <a:gd name="T75" fmla="*/ 5 h 51"/>
                <a:gd name="T76" fmla="*/ 53 w 99"/>
                <a:gd name="T7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91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315 w 525"/>
                <a:gd name="T1" fmla="*/ 27 h 311"/>
                <a:gd name="T2" fmla="*/ 342 w 525"/>
                <a:gd name="T3" fmla="*/ 21 h 311"/>
                <a:gd name="T4" fmla="*/ 385 w 525"/>
                <a:gd name="T5" fmla="*/ 20 h 311"/>
                <a:gd name="T6" fmla="*/ 408 w 525"/>
                <a:gd name="T7" fmla="*/ 17 h 311"/>
                <a:gd name="T8" fmla="*/ 427 w 525"/>
                <a:gd name="T9" fmla="*/ 7 h 311"/>
                <a:gd name="T10" fmla="*/ 514 w 525"/>
                <a:gd name="T11" fmla="*/ 6 h 311"/>
                <a:gd name="T12" fmla="*/ 525 w 525"/>
                <a:gd name="T13" fmla="*/ 19 h 311"/>
                <a:gd name="T14" fmla="*/ 468 w 525"/>
                <a:gd name="T15" fmla="*/ 47 h 311"/>
                <a:gd name="T16" fmla="*/ 392 w 525"/>
                <a:gd name="T17" fmla="*/ 73 h 311"/>
                <a:gd name="T18" fmla="*/ 356 w 525"/>
                <a:gd name="T19" fmla="*/ 80 h 311"/>
                <a:gd name="T20" fmla="*/ 321 w 525"/>
                <a:gd name="T21" fmla="*/ 83 h 311"/>
                <a:gd name="T22" fmla="*/ 279 w 525"/>
                <a:gd name="T23" fmla="*/ 101 h 311"/>
                <a:gd name="T24" fmla="*/ 244 w 525"/>
                <a:gd name="T25" fmla="*/ 121 h 311"/>
                <a:gd name="T26" fmla="*/ 218 w 525"/>
                <a:gd name="T27" fmla="*/ 129 h 311"/>
                <a:gd name="T28" fmla="*/ 187 w 525"/>
                <a:gd name="T29" fmla="*/ 123 h 311"/>
                <a:gd name="T30" fmla="*/ 178 w 525"/>
                <a:gd name="T31" fmla="*/ 137 h 311"/>
                <a:gd name="T32" fmla="*/ 175 w 525"/>
                <a:gd name="T33" fmla="*/ 145 h 311"/>
                <a:gd name="T34" fmla="*/ 185 w 525"/>
                <a:gd name="T35" fmla="*/ 148 h 311"/>
                <a:gd name="T36" fmla="*/ 184 w 525"/>
                <a:gd name="T37" fmla="*/ 157 h 311"/>
                <a:gd name="T38" fmla="*/ 176 w 525"/>
                <a:gd name="T39" fmla="*/ 167 h 311"/>
                <a:gd name="T40" fmla="*/ 180 w 525"/>
                <a:gd name="T41" fmla="*/ 179 h 311"/>
                <a:gd name="T42" fmla="*/ 162 w 525"/>
                <a:gd name="T43" fmla="*/ 194 h 311"/>
                <a:gd name="T44" fmla="*/ 144 w 525"/>
                <a:gd name="T45" fmla="*/ 204 h 311"/>
                <a:gd name="T46" fmla="*/ 141 w 525"/>
                <a:gd name="T47" fmla="*/ 213 h 311"/>
                <a:gd name="T48" fmla="*/ 144 w 525"/>
                <a:gd name="T49" fmla="*/ 228 h 311"/>
                <a:gd name="T50" fmla="*/ 163 w 525"/>
                <a:gd name="T51" fmla="*/ 247 h 311"/>
                <a:gd name="T52" fmla="*/ 191 w 525"/>
                <a:gd name="T53" fmla="*/ 267 h 311"/>
                <a:gd name="T54" fmla="*/ 256 w 525"/>
                <a:gd name="T55" fmla="*/ 300 h 311"/>
                <a:gd name="T56" fmla="*/ 243 w 525"/>
                <a:gd name="T57" fmla="*/ 311 h 311"/>
                <a:gd name="T58" fmla="*/ 189 w 525"/>
                <a:gd name="T59" fmla="*/ 309 h 311"/>
                <a:gd name="T60" fmla="*/ 145 w 525"/>
                <a:gd name="T61" fmla="*/ 308 h 311"/>
                <a:gd name="T62" fmla="*/ 129 w 525"/>
                <a:gd name="T63" fmla="*/ 304 h 311"/>
                <a:gd name="T64" fmla="*/ 123 w 525"/>
                <a:gd name="T65" fmla="*/ 298 h 311"/>
                <a:gd name="T66" fmla="*/ 120 w 525"/>
                <a:gd name="T67" fmla="*/ 282 h 311"/>
                <a:gd name="T68" fmla="*/ 116 w 525"/>
                <a:gd name="T69" fmla="*/ 278 h 311"/>
                <a:gd name="T70" fmla="*/ 95 w 525"/>
                <a:gd name="T71" fmla="*/ 277 h 311"/>
                <a:gd name="T72" fmla="*/ 80 w 525"/>
                <a:gd name="T73" fmla="*/ 296 h 311"/>
                <a:gd name="T74" fmla="*/ 44 w 525"/>
                <a:gd name="T75" fmla="*/ 282 h 311"/>
                <a:gd name="T76" fmla="*/ 0 w 525"/>
                <a:gd name="T77" fmla="*/ 246 h 311"/>
                <a:gd name="T78" fmla="*/ 18 w 525"/>
                <a:gd name="T79" fmla="*/ 239 h 311"/>
                <a:gd name="T80" fmla="*/ 34 w 525"/>
                <a:gd name="T81" fmla="*/ 222 h 311"/>
                <a:gd name="T82" fmla="*/ 28 w 525"/>
                <a:gd name="T83" fmla="*/ 213 h 311"/>
                <a:gd name="T84" fmla="*/ 34 w 525"/>
                <a:gd name="T85" fmla="*/ 200 h 311"/>
                <a:gd name="T86" fmla="*/ 40 w 525"/>
                <a:gd name="T87" fmla="*/ 188 h 311"/>
                <a:gd name="T88" fmla="*/ 34 w 525"/>
                <a:gd name="T89" fmla="*/ 179 h 311"/>
                <a:gd name="T90" fmla="*/ 134 w 525"/>
                <a:gd name="T91" fmla="*/ 179 h 311"/>
                <a:gd name="T92" fmla="*/ 131 w 525"/>
                <a:gd name="T93" fmla="*/ 177 h 311"/>
                <a:gd name="T94" fmla="*/ 90 w 525"/>
                <a:gd name="T95" fmla="*/ 166 h 311"/>
                <a:gd name="T96" fmla="*/ 54 w 525"/>
                <a:gd name="T97" fmla="*/ 148 h 311"/>
                <a:gd name="T98" fmla="*/ 84 w 525"/>
                <a:gd name="T99" fmla="*/ 134 h 311"/>
                <a:gd name="T100" fmla="*/ 120 w 525"/>
                <a:gd name="T101" fmla="*/ 111 h 311"/>
                <a:gd name="T102" fmla="*/ 111 w 525"/>
                <a:gd name="T103" fmla="*/ 103 h 311"/>
                <a:gd name="T104" fmla="*/ 100 w 525"/>
                <a:gd name="T105" fmla="*/ 80 h 311"/>
                <a:gd name="T106" fmla="*/ 127 w 525"/>
                <a:gd name="T107" fmla="*/ 76 h 311"/>
                <a:gd name="T108" fmla="*/ 184 w 525"/>
                <a:gd name="T109" fmla="*/ 58 h 311"/>
                <a:gd name="T110" fmla="*/ 254 w 525"/>
                <a:gd name="T111" fmla="*/ 3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91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914"/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6 w 459"/>
                <a:gd name="T1" fmla="*/ 45 h 511"/>
                <a:gd name="T2" fmla="*/ 12 w 459"/>
                <a:gd name="T3" fmla="*/ 25 h 511"/>
                <a:gd name="T4" fmla="*/ 0 w 459"/>
                <a:gd name="T5" fmla="*/ 0 h 511"/>
                <a:gd name="T6" fmla="*/ 22 w 459"/>
                <a:gd name="T7" fmla="*/ 7 h 511"/>
                <a:gd name="T8" fmla="*/ 33 w 459"/>
                <a:gd name="T9" fmla="*/ 6 h 511"/>
                <a:gd name="T10" fmla="*/ 95 w 459"/>
                <a:gd name="T11" fmla="*/ 67 h 511"/>
                <a:gd name="T12" fmla="*/ 146 w 459"/>
                <a:gd name="T13" fmla="*/ 123 h 511"/>
                <a:gd name="T14" fmla="*/ 216 w 459"/>
                <a:gd name="T15" fmla="*/ 198 h 511"/>
                <a:gd name="T16" fmla="*/ 258 w 459"/>
                <a:gd name="T17" fmla="*/ 237 h 511"/>
                <a:gd name="T18" fmla="*/ 303 w 459"/>
                <a:gd name="T19" fmla="*/ 266 h 511"/>
                <a:gd name="T20" fmla="*/ 372 w 459"/>
                <a:gd name="T21" fmla="*/ 311 h 511"/>
                <a:gd name="T22" fmla="*/ 398 w 459"/>
                <a:gd name="T23" fmla="*/ 336 h 511"/>
                <a:gd name="T24" fmla="*/ 365 w 459"/>
                <a:gd name="T25" fmla="*/ 320 h 511"/>
                <a:gd name="T26" fmla="*/ 324 w 459"/>
                <a:gd name="T27" fmla="*/ 296 h 511"/>
                <a:gd name="T28" fmla="*/ 314 w 459"/>
                <a:gd name="T29" fmla="*/ 298 h 511"/>
                <a:gd name="T30" fmla="*/ 313 w 459"/>
                <a:gd name="T31" fmla="*/ 311 h 511"/>
                <a:gd name="T32" fmla="*/ 317 w 459"/>
                <a:gd name="T33" fmla="*/ 337 h 511"/>
                <a:gd name="T34" fmla="*/ 326 w 459"/>
                <a:gd name="T35" fmla="*/ 358 h 511"/>
                <a:gd name="T36" fmla="*/ 348 w 459"/>
                <a:gd name="T37" fmla="*/ 387 h 511"/>
                <a:gd name="T38" fmla="*/ 394 w 459"/>
                <a:gd name="T39" fmla="*/ 421 h 511"/>
                <a:gd name="T40" fmla="*/ 440 w 459"/>
                <a:gd name="T41" fmla="*/ 458 h 511"/>
                <a:gd name="T42" fmla="*/ 448 w 459"/>
                <a:gd name="T43" fmla="*/ 476 h 511"/>
                <a:gd name="T44" fmla="*/ 428 w 459"/>
                <a:gd name="T45" fmla="*/ 469 h 511"/>
                <a:gd name="T46" fmla="*/ 392 w 459"/>
                <a:gd name="T47" fmla="*/ 462 h 511"/>
                <a:gd name="T48" fmla="*/ 393 w 459"/>
                <a:gd name="T49" fmla="*/ 494 h 511"/>
                <a:gd name="T50" fmla="*/ 398 w 459"/>
                <a:gd name="T51" fmla="*/ 511 h 511"/>
                <a:gd name="T52" fmla="*/ 388 w 459"/>
                <a:gd name="T53" fmla="*/ 492 h 511"/>
                <a:gd name="T54" fmla="*/ 363 w 459"/>
                <a:gd name="T55" fmla="*/ 466 h 511"/>
                <a:gd name="T56" fmla="*/ 343 w 459"/>
                <a:gd name="T57" fmla="*/ 445 h 511"/>
                <a:gd name="T58" fmla="*/ 339 w 459"/>
                <a:gd name="T59" fmla="*/ 431 h 511"/>
                <a:gd name="T60" fmla="*/ 328 w 459"/>
                <a:gd name="T61" fmla="*/ 411 h 511"/>
                <a:gd name="T62" fmla="*/ 310 w 459"/>
                <a:gd name="T63" fmla="*/ 384 h 511"/>
                <a:gd name="T64" fmla="*/ 298 w 459"/>
                <a:gd name="T65" fmla="*/ 367 h 511"/>
                <a:gd name="T66" fmla="*/ 280 w 459"/>
                <a:gd name="T67" fmla="*/ 358 h 511"/>
                <a:gd name="T68" fmla="*/ 264 w 459"/>
                <a:gd name="T69" fmla="*/ 343 h 511"/>
                <a:gd name="T70" fmla="*/ 249 w 459"/>
                <a:gd name="T71" fmla="*/ 314 h 511"/>
                <a:gd name="T72" fmla="*/ 245 w 459"/>
                <a:gd name="T73" fmla="*/ 293 h 511"/>
                <a:gd name="T74" fmla="*/ 234 w 459"/>
                <a:gd name="T75" fmla="*/ 281 h 511"/>
                <a:gd name="T76" fmla="*/ 194 w 459"/>
                <a:gd name="T77" fmla="*/ 244 h 511"/>
                <a:gd name="T78" fmla="*/ 171 w 459"/>
                <a:gd name="T79" fmla="*/ 220 h 511"/>
                <a:gd name="T80" fmla="*/ 163 w 459"/>
                <a:gd name="T81" fmla="*/ 203 h 511"/>
                <a:gd name="T82" fmla="*/ 154 w 459"/>
                <a:gd name="T83" fmla="*/ 187 h 511"/>
                <a:gd name="T84" fmla="*/ 115 w 459"/>
                <a:gd name="T85" fmla="*/ 155 h 511"/>
                <a:gd name="T86" fmla="*/ 70 w 459"/>
                <a:gd name="T87" fmla="*/ 130 h 511"/>
                <a:gd name="T88" fmla="*/ 47 w 459"/>
                <a:gd name="T89" fmla="*/ 110 h 511"/>
                <a:gd name="T90" fmla="*/ 38 w 459"/>
                <a:gd name="T91" fmla="*/ 93 h 511"/>
                <a:gd name="T92" fmla="*/ 34 w 459"/>
                <a:gd name="T93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6" name="Group 915"/>
            <p:cNvGrpSpPr>
              <a:grpSpLocks/>
            </p:cNvGrpSpPr>
            <p:nvPr>
              <p:custDataLst>
                <p:tags r:id="rId363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941" name="Freeform 940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13 w 240"/>
                  <a:gd name="T1" fmla="*/ 247 h 259"/>
                  <a:gd name="T2" fmla="*/ 79 w 240"/>
                  <a:gd name="T3" fmla="*/ 259 h 259"/>
                  <a:gd name="T4" fmla="*/ 120 w 240"/>
                  <a:gd name="T5" fmla="*/ 240 h 259"/>
                  <a:gd name="T6" fmla="*/ 133 w 240"/>
                  <a:gd name="T7" fmla="*/ 210 h 259"/>
                  <a:gd name="T8" fmla="*/ 192 w 240"/>
                  <a:gd name="T9" fmla="*/ 161 h 259"/>
                  <a:gd name="T10" fmla="*/ 212 w 240"/>
                  <a:gd name="T11" fmla="*/ 111 h 259"/>
                  <a:gd name="T12" fmla="*/ 240 w 240"/>
                  <a:gd name="T13" fmla="*/ 26 h 259"/>
                  <a:gd name="T14" fmla="*/ 212 w 240"/>
                  <a:gd name="T15" fmla="*/ 0 h 259"/>
                  <a:gd name="T16" fmla="*/ 206 w 240"/>
                  <a:gd name="T17" fmla="*/ 32 h 259"/>
                  <a:gd name="T18" fmla="*/ 199 w 240"/>
                  <a:gd name="T19" fmla="*/ 74 h 259"/>
                  <a:gd name="T20" fmla="*/ 166 w 240"/>
                  <a:gd name="T21" fmla="*/ 105 h 259"/>
                  <a:gd name="T22" fmla="*/ 133 w 240"/>
                  <a:gd name="T23" fmla="*/ 149 h 259"/>
                  <a:gd name="T24" fmla="*/ 113 w 240"/>
                  <a:gd name="T25" fmla="*/ 179 h 259"/>
                  <a:gd name="T26" fmla="*/ 93 w 240"/>
                  <a:gd name="T27" fmla="*/ 216 h 259"/>
                  <a:gd name="T28" fmla="*/ 20 w 240"/>
                  <a:gd name="T29" fmla="*/ 222 h 259"/>
                  <a:gd name="T30" fmla="*/ 0 w 240"/>
                  <a:gd name="T31" fmla="*/ 222 h 259"/>
                  <a:gd name="T32" fmla="*/ 13 w 240"/>
                  <a:gd name="T33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941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33 w 259"/>
                  <a:gd name="T1" fmla="*/ 104 h 104"/>
                  <a:gd name="T2" fmla="*/ 26 w 259"/>
                  <a:gd name="T3" fmla="*/ 86 h 104"/>
                  <a:gd name="T4" fmla="*/ 52 w 259"/>
                  <a:gd name="T5" fmla="*/ 62 h 104"/>
                  <a:gd name="T6" fmla="*/ 72 w 259"/>
                  <a:gd name="T7" fmla="*/ 49 h 104"/>
                  <a:gd name="T8" fmla="*/ 126 w 259"/>
                  <a:gd name="T9" fmla="*/ 43 h 104"/>
                  <a:gd name="T10" fmla="*/ 172 w 259"/>
                  <a:gd name="T11" fmla="*/ 43 h 104"/>
                  <a:gd name="T12" fmla="*/ 246 w 259"/>
                  <a:gd name="T13" fmla="*/ 31 h 104"/>
                  <a:gd name="T14" fmla="*/ 259 w 259"/>
                  <a:gd name="T15" fmla="*/ 7 h 104"/>
                  <a:gd name="T16" fmla="*/ 246 w 259"/>
                  <a:gd name="T17" fmla="*/ 0 h 104"/>
                  <a:gd name="T18" fmla="*/ 205 w 259"/>
                  <a:gd name="T19" fmla="*/ 13 h 104"/>
                  <a:gd name="T20" fmla="*/ 152 w 259"/>
                  <a:gd name="T21" fmla="*/ 7 h 104"/>
                  <a:gd name="T22" fmla="*/ 106 w 259"/>
                  <a:gd name="T23" fmla="*/ 13 h 104"/>
                  <a:gd name="T24" fmla="*/ 52 w 259"/>
                  <a:gd name="T25" fmla="*/ 19 h 104"/>
                  <a:gd name="T26" fmla="*/ 26 w 259"/>
                  <a:gd name="T27" fmla="*/ 43 h 104"/>
                  <a:gd name="T28" fmla="*/ 0 w 259"/>
                  <a:gd name="T29" fmla="*/ 68 h 104"/>
                  <a:gd name="T30" fmla="*/ 0 w 259"/>
                  <a:gd name="T31" fmla="*/ 104 h 104"/>
                  <a:gd name="T32" fmla="*/ 33 w 259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7" name="Freeform 916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932 w 1227"/>
                <a:gd name="T1" fmla="*/ 466 h 979"/>
                <a:gd name="T2" fmla="*/ 932 w 1227"/>
                <a:gd name="T3" fmla="*/ 442 h 979"/>
                <a:gd name="T4" fmla="*/ 930 w 1227"/>
                <a:gd name="T5" fmla="*/ 412 h 979"/>
                <a:gd name="T6" fmla="*/ 908 w 1227"/>
                <a:gd name="T7" fmla="*/ 385 h 979"/>
                <a:gd name="T8" fmla="*/ 899 w 1227"/>
                <a:gd name="T9" fmla="*/ 367 h 979"/>
                <a:gd name="T10" fmla="*/ 817 w 1227"/>
                <a:gd name="T11" fmla="*/ 312 h 979"/>
                <a:gd name="T12" fmla="*/ 759 w 1227"/>
                <a:gd name="T13" fmla="*/ 263 h 979"/>
                <a:gd name="T14" fmla="*/ 752 w 1227"/>
                <a:gd name="T15" fmla="*/ 229 h 979"/>
                <a:gd name="T16" fmla="*/ 726 w 1227"/>
                <a:gd name="T17" fmla="*/ 218 h 979"/>
                <a:gd name="T18" fmla="*/ 695 w 1227"/>
                <a:gd name="T19" fmla="*/ 207 h 979"/>
                <a:gd name="T20" fmla="*/ 638 w 1227"/>
                <a:gd name="T21" fmla="*/ 196 h 979"/>
                <a:gd name="T22" fmla="*/ 596 w 1227"/>
                <a:gd name="T23" fmla="*/ 201 h 979"/>
                <a:gd name="T24" fmla="*/ 570 w 1227"/>
                <a:gd name="T25" fmla="*/ 204 h 979"/>
                <a:gd name="T26" fmla="*/ 530 w 1227"/>
                <a:gd name="T27" fmla="*/ 195 h 979"/>
                <a:gd name="T28" fmla="*/ 505 w 1227"/>
                <a:gd name="T29" fmla="*/ 179 h 979"/>
                <a:gd name="T30" fmla="*/ 483 w 1227"/>
                <a:gd name="T31" fmla="*/ 128 h 979"/>
                <a:gd name="T32" fmla="*/ 465 w 1227"/>
                <a:gd name="T33" fmla="*/ 103 h 979"/>
                <a:gd name="T34" fmla="*/ 432 w 1227"/>
                <a:gd name="T35" fmla="*/ 81 h 979"/>
                <a:gd name="T36" fmla="*/ 365 w 1227"/>
                <a:gd name="T37" fmla="*/ 61 h 979"/>
                <a:gd name="T38" fmla="*/ 303 w 1227"/>
                <a:gd name="T39" fmla="*/ 32 h 979"/>
                <a:gd name="T40" fmla="*/ 214 w 1227"/>
                <a:gd name="T41" fmla="*/ 10 h 979"/>
                <a:gd name="T42" fmla="*/ 166 w 1227"/>
                <a:gd name="T43" fmla="*/ 38 h 979"/>
                <a:gd name="T44" fmla="*/ 151 w 1227"/>
                <a:gd name="T45" fmla="*/ 61 h 979"/>
                <a:gd name="T46" fmla="*/ 153 w 1227"/>
                <a:gd name="T47" fmla="*/ 90 h 979"/>
                <a:gd name="T48" fmla="*/ 169 w 1227"/>
                <a:gd name="T49" fmla="*/ 118 h 979"/>
                <a:gd name="T50" fmla="*/ 151 w 1227"/>
                <a:gd name="T51" fmla="*/ 150 h 979"/>
                <a:gd name="T52" fmla="*/ 95 w 1227"/>
                <a:gd name="T53" fmla="*/ 186 h 979"/>
                <a:gd name="T54" fmla="*/ 54 w 1227"/>
                <a:gd name="T55" fmla="*/ 190 h 979"/>
                <a:gd name="T56" fmla="*/ 9 w 1227"/>
                <a:gd name="T57" fmla="*/ 183 h 979"/>
                <a:gd name="T58" fmla="*/ 0 w 1227"/>
                <a:gd name="T59" fmla="*/ 236 h 979"/>
                <a:gd name="T60" fmla="*/ 9 w 1227"/>
                <a:gd name="T61" fmla="*/ 269 h 979"/>
                <a:gd name="T62" fmla="*/ 25 w 1227"/>
                <a:gd name="T63" fmla="*/ 282 h 979"/>
                <a:gd name="T64" fmla="*/ 40 w 1227"/>
                <a:gd name="T65" fmla="*/ 307 h 979"/>
                <a:gd name="T66" fmla="*/ 83 w 1227"/>
                <a:gd name="T67" fmla="*/ 364 h 979"/>
                <a:gd name="T68" fmla="*/ 102 w 1227"/>
                <a:gd name="T69" fmla="*/ 414 h 979"/>
                <a:gd name="T70" fmla="*/ 121 w 1227"/>
                <a:gd name="T71" fmla="*/ 427 h 979"/>
                <a:gd name="T72" fmla="*/ 133 w 1227"/>
                <a:gd name="T73" fmla="*/ 438 h 979"/>
                <a:gd name="T74" fmla="*/ 148 w 1227"/>
                <a:gd name="T75" fmla="*/ 469 h 979"/>
                <a:gd name="T76" fmla="*/ 224 w 1227"/>
                <a:gd name="T77" fmla="*/ 546 h 979"/>
                <a:gd name="T78" fmla="*/ 249 w 1227"/>
                <a:gd name="T79" fmla="*/ 585 h 979"/>
                <a:gd name="T80" fmla="*/ 256 w 1227"/>
                <a:gd name="T81" fmla="*/ 624 h 979"/>
                <a:gd name="T82" fmla="*/ 266 w 1227"/>
                <a:gd name="T83" fmla="*/ 659 h 979"/>
                <a:gd name="T84" fmla="*/ 299 w 1227"/>
                <a:gd name="T85" fmla="*/ 701 h 979"/>
                <a:gd name="T86" fmla="*/ 361 w 1227"/>
                <a:gd name="T87" fmla="*/ 761 h 979"/>
                <a:gd name="T88" fmla="*/ 388 w 1227"/>
                <a:gd name="T89" fmla="*/ 814 h 979"/>
                <a:gd name="T90" fmla="*/ 425 w 1227"/>
                <a:gd name="T91" fmla="*/ 867 h 979"/>
                <a:gd name="T92" fmla="*/ 483 w 1227"/>
                <a:gd name="T93" fmla="*/ 938 h 979"/>
                <a:gd name="T94" fmla="*/ 528 w 1227"/>
                <a:gd name="T95" fmla="*/ 979 h 979"/>
                <a:gd name="T96" fmla="*/ 543 w 1227"/>
                <a:gd name="T97" fmla="*/ 953 h 979"/>
                <a:gd name="T98" fmla="*/ 546 w 1227"/>
                <a:gd name="T99" fmla="*/ 909 h 979"/>
                <a:gd name="T100" fmla="*/ 570 w 1227"/>
                <a:gd name="T101" fmla="*/ 896 h 979"/>
                <a:gd name="T102" fmla="*/ 605 w 1227"/>
                <a:gd name="T103" fmla="*/ 895 h 979"/>
                <a:gd name="T104" fmla="*/ 660 w 1227"/>
                <a:gd name="T105" fmla="*/ 909 h 979"/>
                <a:gd name="T106" fmla="*/ 708 w 1227"/>
                <a:gd name="T107" fmla="*/ 943 h 979"/>
                <a:gd name="T108" fmla="*/ 787 w 1227"/>
                <a:gd name="T109" fmla="*/ 838 h 979"/>
                <a:gd name="T110" fmla="*/ 1199 w 1227"/>
                <a:gd name="T111" fmla="*/ 567 h 979"/>
                <a:gd name="T112" fmla="*/ 940 w 1227"/>
                <a:gd name="T113" fmla="*/ 46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917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918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919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920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921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922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26 w 405"/>
                <a:gd name="T1" fmla="*/ 162 h 302"/>
                <a:gd name="T2" fmla="*/ 28 w 405"/>
                <a:gd name="T3" fmla="*/ 156 h 302"/>
                <a:gd name="T4" fmla="*/ 30 w 405"/>
                <a:gd name="T5" fmla="*/ 154 h 302"/>
                <a:gd name="T6" fmla="*/ 28 w 405"/>
                <a:gd name="T7" fmla="*/ 151 h 302"/>
                <a:gd name="T8" fmla="*/ 18 w 405"/>
                <a:gd name="T9" fmla="*/ 143 h 302"/>
                <a:gd name="T10" fmla="*/ 6 w 405"/>
                <a:gd name="T11" fmla="*/ 127 h 302"/>
                <a:gd name="T12" fmla="*/ 2 w 405"/>
                <a:gd name="T13" fmla="*/ 116 h 302"/>
                <a:gd name="T14" fmla="*/ 5 w 405"/>
                <a:gd name="T15" fmla="*/ 112 h 302"/>
                <a:gd name="T16" fmla="*/ 6 w 405"/>
                <a:gd name="T17" fmla="*/ 104 h 302"/>
                <a:gd name="T18" fmla="*/ 17 w 405"/>
                <a:gd name="T19" fmla="*/ 97 h 302"/>
                <a:gd name="T20" fmla="*/ 34 w 405"/>
                <a:gd name="T21" fmla="*/ 93 h 302"/>
                <a:gd name="T22" fmla="*/ 47 w 405"/>
                <a:gd name="T23" fmla="*/ 88 h 302"/>
                <a:gd name="T24" fmla="*/ 57 w 405"/>
                <a:gd name="T25" fmla="*/ 82 h 302"/>
                <a:gd name="T26" fmla="*/ 67 w 405"/>
                <a:gd name="T27" fmla="*/ 70 h 302"/>
                <a:gd name="T28" fmla="*/ 75 w 405"/>
                <a:gd name="T29" fmla="*/ 52 h 302"/>
                <a:gd name="T30" fmla="*/ 84 w 405"/>
                <a:gd name="T31" fmla="*/ 47 h 302"/>
                <a:gd name="T32" fmla="*/ 95 w 405"/>
                <a:gd name="T33" fmla="*/ 52 h 302"/>
                <a:gd name="T34" fmla="*/ 117 w 405"/>
                <a:gd name="T35" fmla="*/ 54 h 302"/>
                <a:gd name="T36" fmla="*/ 169 w 405"/>
                <a:gd name="T37" fmla="*/ 46 h 302"/>
                <a:gd name="T38" fmla="*/ 212 w 405"/>
                <a:gd name="T39" fmla="*/ 43 h 302"/>
                <a:gd name="T40" fmla="*/ 234 w 405"/>
                <a:gd name="T41" fmla="*/ 41 h 302"/>
                <a:gd name="T42" fmla="*/ 264 w 405"/>
                <a:gd name="T43" fmla="*/ 35 h 302"/>
                <a:gd name="T44" fmla="*/ 318 w 405"/>
                <a:gd name="T45" fmla="*/ 17 h 302"/>
                <a:gd name="T46" fmla="*/ 359 w 405"/>
                <a:gd name="T47" fmla="*/ 4 h 302"/>
                <a:gd name="T48" fmla="*/ 372 w 405"/>
                <a:gd name="T49" fmla="*/ 3 h 302"/>
                <a:gd name="T50" fmla="*/ 385 w 405"/>
                <a:gd name="T51" fmla="*/ 3 h 302"/>
                <a:gd name="T52" fmla="*/ 398 w 405"/>
                <a:gd name="T53" fmla="*/ 1 h 302"/>
                <a:gd name="T54" fmla="*/ 395 w 405"/>
                <a:gd name="T55" fmla="*/ 8 h 302"/>
                <a:gd name="T56" fmla="*/ 360 w 405"/>
                <a:gd name="T57" fmla="*/ 41 h 302"/>
                <a:gd name="T58" fmla="*/ 344 w 405"/>
                <a:gd name="T59" fmla="*/ 57 h 302"/>
                <a:gd name="T60" fmla="*/ 339 w 405"/>
                <a:gd name="T61" fmla="*/ 64 h 302"/>
                <a:gd name="T62" fmla="*/ 339 w 405"/>
                <a:gd name="T63" fmla="*/ 96 h 302"/>
                <a:gd name="T64" fmla="*/ 337 w 405"/>
                <a:gd name="T65" fmla="*/ 149 h 302"/>
                <a:gd name="T66" fmla="*/ 335 w 405"/>
                <a:gd name="T67" fmla="*/ 180 h 302"/>
                <a:gd name="T68" fmla="*/ 326 w 405"/>
                <a:gd name="T69" fmla="*/ 198 h 302"/>
                <a:gd name="T70" fmla="*/ 305 w 405"/>
                <a:gd name="T71" fmla="*/ 210 h 302"/>
                <a:gd name="T72" fmla="*/ 265 w 405"/>
                <a:gd name="T73" fmla="*/ 227 h 302"/>
                <a:gd name="T74" fmla="*/ 106 w 405"/>
                <a:gd name="T75" fmla="*/ 302 h 302"/>
                <a:gd name="T76" fmla="*/ 57 w 405"/>
                <a:gd name="T77" fmla="*/ 260 h 302"/>
                <a:gd name="T78" fmla="*/ 70 w 405"/>
                <a:gd name="T79" fmla="*/ 228 h 302"/>
                <a:gd name="T80" fmla="*/ 81 w 405"/>
                <a:gd name="T81" fmla="*/ 209 h 302"/>
                <a:gd name="T82" fmla="*/ 86 w 405"/>
                <a:gd name="T83" fmla="*/ 172 h 302"/>
                <a:gd name="T84" fmla="*/ 71 w 405"/>
                <a:gd name="T85" fmla="*/ 173 h 302"/>
                <a:gd name="T86" fmla="*/ 57 w 405"/>
                <a:gd name="T87" fmla="*/ 169 h 302"/>
                <a:gd name="T88" fmla="*/ 41 w 405"/>
                <a:gd name="T89" fmla="*/ 165 h 302"/>
                <a:gd name="T90" fmla="*/ 26 w 405"/>
                <a:gd name="T91" fmla="*/ 16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923"/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100 w 100"/>
                <a:gd name="T1" fmla="*/ 1 h 155"/>
                <a:gd name="T2" fmla="*/ 100 w 100"/>
                <a:gd name="T3" fmla="*/ 30 h 155"/>
                <a:gd name="T4" fmla="*/ 100 w 100"/>
                <a:gd name="T5" fmla="*/ 55 h 155"/>
                <a:gd name="T6" fmla="*/ 100 w 100"/>
                <a:gd name="T7" fmla="*/ 78 h 155"/>
                <a:gd name="T8" fmla="*/ 100 w 100"/>
                <a:gd name="T9" fmla="*/ 99 h 155"/>
                <a:gd name="T10" fmla="*/ 98 w 100"/>
                <a:gd name="T11" fmla="*/ 109 h 155"/>
                <a:gd name="T12" fmla="*/ 94 w 100"/>
                <a:gd name="T13" fmla="*/ 118 h 155"/>
                <a:gd name="T14" fmla="*/ 89 w 100"/>
                <a:gd name="T15" fmla="*/ 128 h 155"/>
                <a:gd name="T16" fmla="*/ 82 w 100"/>
                <a:gd name="T17" fmla="*/ 137 h 155"/>
                <a:gd name="T18" fmla="*/ 73 w 100"/>
                <a:gd name="T19" fmla="*/ 144 h 155"/>
                <a:gd name="T20" fmla="*/ 62 w 100"/>
                <a:gd name="T21" fmla="*/ 150 h 155"/>
                <a:gd name="T22" fmla="*/ 57 w 100"/>
                <a:gd name="T23" fmla="*/ 152 h 155"/>
                <a:gd name="T24" fmla="*/ 51 w 100"/>
                <a:gd name="T25" fmla="*/ 154 h 155"/>
                <a:gd name="T26" fmla="*/ 46 w 100"/>
                <a:gd name="T27" fmla="*/ 155 h 155"/>
                <a:gd name="T28" fmla="*/ 39 w 100"/>
                <a:gd name="T29" fmla="*/ 155 h 155"/>
                <a:gd name="T30" fmla="*/ 35 w 100"/>
                <a:gd name="T31" fmla="*/ 154 h 155"/>
                <a:gd name="T32" fmla="*/ 30 w 100"/>
                <a:gd name="T33" fmla="*/ 153 h 155"/>
                <a:gd name="T34" fmla="*/ 26 w 100"/>
                <a:gd name="T35" fmla="*/ 151 h 155"/>
                <a:gd name="T36" fmla="*/ 22 w 100"/>
                <a:gd name="T37" fmla="*/ 149 h 155"/>
                <a:gd name="T38" fmla="*/ 15 w 100"/>
                <a:gd name="T39" fmla="*/ 142 h 155"/>
                <a:gd name="T40" fmla="*/ 9 w 100"/>
                <a:gd name="T41" fmla="*/ 134 h 155"/>
                <a:gd name="T42" fmla="*/ 5 w 100"/>
                <a:gd name="T43" fmla="*/ 124 h 155"/>
                <a:gd name="T44" fmla="*/ 2 w 100"/>
                <a:gd name="T45" fmla="*/ 113 h 155"/>
                <a:gd name="T46" fmla="*/ 0 w 100"/>
                <a:gd name="T47" fmla="*/ 103 h 155"/>
                <a:gd name="T48" fmla="*/ 0 w 100"/>
                <a:gd name="T49" fmla="*/ 93 h 155"/>
                <a:gd name="T50" fmla="*/ 0 w 100"/>
                <a:gd name="T51" fmla="*/ 77 h 155"/>
                <a:gd name="T52" fmla="*/ 0 w 100"/>
                <a:gd name="T53" fmla="*/ 65 h 155"/>
                <a:gd name="T54" fmla="*/ 0 w 100"/>
                <a:gd name="T55" fmla="*/ 56 h 155"/>
                <a:gd name="T56" fmla="*/ 0 w 100"/>
                <a:gd name="T57" fmla="*/ 50 h 155"/>
                <a:gd name="T58" fmla="*/ 15 w 100"/>
                <a:gd name="T59" fmla="*/ 50 h 155"/>
                <a:gd name="T60" fmla="*/ 26 w 100"/>
                <a:gd name="T61" fmla="*/ 50 h 155"/>
                <a:gd name="T62" fmla="*/ 26 w 100"/>
                <a:gd name="T63" fmla="*/ 40 h 155"/>
                <a:gd name="T64" fmla="*/ 27 w 100"/>
                <a:gd name="T65" fmla="*/ 31 h 155"/>
                <a:gd name="T66" fmla="*/ 29 w 100"/>
                <a:gd name="T67" fmla="*/ 23 h 155"/>
                <a:gd name="T68" fmla="*/ 31 w 100"/>
                <a:gd name="T69" fmla="*/ 17 h 155"/>
                <a:gd name="T70" fmla="*/ 35 w 100"/>
                <a:gd name="T71" fmla="*/ 12 h 155"/>
                <a:gd name="T72" fmla="*/ 39 w 100"/>
                <a:gd name="T73" fmla="*/ 7 h 155"/>
                <a:gd name="T74" fmla="*/ 42 w 100"/>
                <a:gd name="T75" fmla="*/ 4 h 155"/>
                <a:gd name="T76" fmla="*/ 48 w 100"/>
                <a:gd name="T77" fmla="*/ 2 h 155"/>
                <a:gd name="T78" fmla="*/ 59 w 100"/>
                <a:gd name="T79" fmla="*/ 0 h 155"/>
                <a:gd name="T80" fmla="*/ 71 w 100"/>
                <a:gd name="T81" fmla="*/ 0 h 155"/>
                <a:gd name="T82" fmla="*/ 84 w 100"/>
                <a:gd name="T83" fmla="*/ 0 h 155"/>
                <a:gd name="T84" fmla="*/ 100 w 100"/>
                <a:gd name="T85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5" name="Group 924"/>
            <p:cNvGrpSpPr>
              <a:grpSpLocks/>
            </p:cNvGrpSpPr>
            <p:nvPr>
              <p:custDataLst>
                <p:tags r:id="rId372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936" name="Freeform 935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936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937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938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939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" name="Freeform 925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63 w 226"/>
                <a:gd name="T1" fmla="*/ 236 h 237"/>
                <a:gd name="T2" fmla="*/ 68 w 226"/>
                <a:gd name="T3" fmla="*/ 237 h 237"/>
                <a:gd name="T4" fmla="*/ 75 w 226"/>
                <a:gd name="T5" fmla="*/ 235 h 237"/>
                <a:gd name="T6" fmla="*/ 83 w 226"/>
                <a:gd name="T7" fmla="*/ 234 h 237"/>
                <a:gd name="T8" fmla="*/ 89 w 226"/>
                <a:gd name="T9" fmla="*/ 230 h 237"/>
                <a:gd name="T10" fmla="*/ 96 w 226"/>
                <a:gd name="T11" fmla="*/ 223 h 237"/>
                <a:gd name="T12" fmla="*/ 99 w 226"/>
                <a:gd name="T13" fmla="*/ 214 h 237"/>
                <a:gd name="T14" fmla="*/ 123 w 226"/>
                <a:gd name="T15" fmla="*/ 209 h 237"/>
                <a:gd name="T16" fmla="*/ 166 w 226"/>
                <a:gd name="T17" fmla="*/ 205 h 237"/>
                <a:gd name="T18" fmla="*/ 195 w 226"/>
                <a:gd name="T19" fmla="*/ 198 h 237"/>
                <a:gd name="T20" fmla="*/ 209 w 226"/>
                <a:gd name="T21" fmla="*/ 191 h 237"/>
                <a:gd name="T22" fmla="*/ 220 w 226"/>
                <a:gd name="T23" fmla="*/ 181 h 237"/>
                <a:gd name="T24" fmla="*/ 225 w 226"/>
                <a:gd name="T25" fmla="*/ 168 h 237"/>
                <a:gd name="T26" fmla="*/ 226 w 226"/>
                <a:gd name="T27" fmla="*/ 153 h 237"/>
                <a:gd name="T28" fmla="*/ 223 w 226"/>
                <a:gd name="T29" fmla="*/ 140 h 237"/>
                <a:gd name="T30" fmla="*/ 215 w 226"/>
                <a:gd name="T31" fmla="*/ 123 h 237"/>
                <a:gd name="T32" fmla="*/ 203 w 226"/>
                <a:gd name="T33" fmla="*/ 100 h 237"/>
                <a:gd name="T34" fmla="*/ 196 w 226"/>
                <a:gd name="T35" fmla="*/ 84 h 237"/>
                <a:gd name="T36" fmla="*/ 193 w 226"/>
                <a:gd name="T37" fmla="*/ 74 h 237"/>
                <a:gd name="T38" fmla="*/ 195 w 226"/>
                <a:gd name="T39" fmla="*/ 59 h 237"/>
                <a:gd name="T40" fmla="*/ 200 w 226"/>
                <a:gd name="T41" fmla="*/ 43 h 237"/>
                <a:gd name="T42" fmla="*/ 213 w 226"/>
                <a:gd name="T43" fmla="*/ 25 h 237"/>
                <a:gd name="T44" fmla="*/ 213 w 226"/>
                <a:gd name="T45" fmla="*/ 14 h 237"/>
                <a:gd name="T46" fmla="*/ 191 w 226"/>
                <a:gd name="T47" fmla="*/ 7 h 237"/>
                <a:gd name="T48" fmla="*/ 154 w 226"/>
                <a:gd name="T49" fmla="*/ 2 h 237"/>
                <a:gd name="T50" fmla="*/ 20 w 226"/>
                <a:gd name="T51" fmla="*/ 6 h 237"/>
                <a:gd name="T52" fmla="*/ 18 w 226"/>
                <a:gd name="T53" fmla="*/ 31 h 237"/>
                <a:gd name="T54" fmla="*/ 10 w 226"/>
                <a:gd name="T55" fmla="*/ 54 h 237"/>
                <a:gd name="T56" fmla="*/ 3 w 226"/>
                <a:gd name="T57" fmla="*/ 79 h 237"/>
                <a:gd name="T58" fmla="*/ 0 w 226"/>
                <a:gd name="T59" fmla="*/ 111 h 237"/>
                <a:gd name="T60" fmla="*/ 3 w 226"/>
                <a:gd name="T61" fmla="*/ 130 h 237"/>
                <a:gd name="T62" fmla="*/ 10 w 226"/>
                <a:gd name="T63" fmla="*/ 146 h 237"/>
                <a:gd name="T64" fmla="*/ 30 w 226"/>
                <a:gd name="T65" fmla="*/ 173 h 237"/>
                <a:gd name="T66" fmla="*/ 51 w 226"/>
                <a:gd name="T67" fmla="*/ 199 h 237"/>
                <a:gd name="T68" fmla="*/ 57 w 226"/>
                <a:gd name="T69" fmla="*/ 216 h 237"/>
                <a:gd name="T70" fmla="*/ 61 w 226"/>
                <a:gd name="T71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926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87 w 478"/>
                <a:gd name="T1" fmla="*/ 109 h 875"/>
                <a:gd name="T2" fmla="*/ 250 w 478"/>
                <a:gd name="T3" fmla="*/ 138 h 875"/>
                <a:gd name="T4" fmla="*/ 199 w 478"/>
                <a:gd name="T5" fmla="*/ 197 h 875"/>
                <a:gd name="T6" fmla="*/ 198 w 478"/>
                <a:gd name="T7" fmla="*/ 213 h 875"/>
                <a:gd name="T8" fmla="*/ 206 w 478"/>
                <a:gd name="T9" fmla="*/ 239 h 875"/>
                <a:gd name="T10" fmla="*/ 221 w 478"/>
                <a:gd name="T11" fmla="*/ 265 h 875"/>
                <a:gd name="T12" fmla="*/ 240 w 478"/>
                <a:gd name="T13" fmla="*/ 288 h 875"/>
                <a:gd name="T14" fmla="*/ 259 w 478"/>
                <a:gd name="T15" fmla="*/ 301 h 875"/>
                <a:gd name="T16" fmla="*/ 279 w 478"/>
                <a:gd name="T17" fmla="*/ 329 h 875"/>
                <a:gd name="T18" fmla="*/ 295 w 478"/>
                <a:gd name="T19" fmla="*/ 361 h 875"/>
                <a:gd name="T20" fmla="*/ 305 w 478"/>
                <a:gd name="T21" fmla="*/ 369 h 875"/>
                <a:gd name="T22" fmla="*/ 438 w 478"/>
                <a:gd name="T23" fmla="*/ 499 h 875"/>
                <a:gd name="T24" fmla="*/ 471 w 478"/>
                <a:gd name="T25" fmla="*/ 589 h 875"/>
                <a:gd name="T26" fmla="*/ 478 w 478"/>
                <a:gd name="T27" fmla="*/ 647 h 875"/>
                <a:gd name="T28" fmla="*/ 476 w 478"/>
                <a:gd name="T29" fmla="*/ 687 h 875"/>
                <a:gd name="T30" fmla="*/ 478 w 478"/>
                <a:gd name="T31" fmla="*/ 708 h 875"/>
                <a:gd name="T32" fmla="*/ 447 w 478"/>
                <a:gd name="T33" fmla="*/ 718 h 875"/>
                <a:gd name="T34" fmla="*/ 420 w 478"/>
                <a:gd name="T35" fmla="*/ 733 h 875"/>
                <a:gd name="T36" fmla="*/ 391 w 478"/>
                <a:gd name="T37" fmla="*/ 756 h 875"/>
                <a:gd name="T38" fmla="*/ 365 w 478"/>
                <a:gd name="T39" fmla="*/ 789 h 875"/>
                <a:gd name="T40" fmla="*/ 348 w 478"/>
                <a:gd name="T41" fmla="*/ 785 h 875"/>
                <a:gd name="T42" fmla="*/ 319 w 478"/>
                <a:gd name="T43" fmla="*/ 789 h 875"/>
                <a:gd name="T44" fmla="*/ 313 w 478"/>
                <a:gd name="T45" fmla="*/ 804 h 875"/>
                <a:gd name="T46" fmla="*/ 289 w 478"/>
                <a:gd name="T47" fmla="*/ 838 h 875"/>
                <a:gd name="T48" fmla="*/ 256 w 478"/>
                <a:gd name="T49" fmla="*/ 868 h 875"/>
                <a:gd name="T50" fmla="*/ 239 w 478"/>
                <a:gd name="T51" fmla="*/ 875 h 875"/>
                <a:gd name="T52" fmla="*/ 232 w 478"/>
                <a:gd name="T53" fmla="*/ 868 h 875"/>
                <a:gd name="T54" fmla="*/ 225 w 478"/>
                <a:gd name="T55" fmla="*/ 844 h 875"/>
                <a:gd name="T56" fmla="*/ 231 w 478"/>
                <a:gd name="T57" fmla="*/ 800 h 875"/>
                <a:gd name="T58" fmla="*/ 253 w 478"/>
                <a:gd name="T59" fmla="*/ 775 h 875"/>
                <a:gd name="T60" fmla="*/ 277 w 478"/>
                <a:gd name="T61" fmla="*/ 760 h 875"/>
                <a:gd name="T62" fmla="*/ 295 w 478"/>
                <a:gd name="T63" fmla="*/ 753 h 875"/>
                <a:gd name="T64" fmla="*/ 305 w 478"/>
                <a:gd name="T65" fmla="*/ 743 h 875"/>
                <a:gd name="T66" fmla="*/ 314 w 478"/>
                <a:gd name="T67" fmla="*/ 714 h 875"/>
                <a:gd name="T68" fmla="*/ 330 w 478"/>
                <a:gd name="T69" fmla="*/ 686 h 875"/>
                <a:gd name="T70" fmla="*/ 365 w 478"/>
                <a:gd name="T71" fmla="*/ 643 h 875"/>
                <a:gd name="T72" fmla="*/ 371 w 478"/>
                <a:gd name="T73" fmla="*/ 536 h 875"/>
                <a:gd name="T74" fmla="*/ 364 w 478"/>
                <a:gd name="T75" fmla="*/ 475 h 875"/>
                <a:gd name="T76" fmla="*/ 341 w 478"/>
                <a:gd name="T77" fmla="*/ 427 h 875"/>
                <a:gd name="T78" fmla="*/ 297 w 478"/>
                <a:gd name="T79" fmla="*/ 377 h 875"/>
                <a:gd name="T80" fmla="*/ 219 w 478"/>
                <a:gd name="T81" fmla="*/ 308 h 875"/>
                <a:gd name="T82" fmla="*/ 161 w 478"/>
                <a:gd name="T83" fmla="*/ 255 h 875"/>
                <a:gd name="T84" fmla="*/ 108 w 478"/>
                <a:gd name="T85" fmla="*/ 198 h 875"/>
                <a:gd name="T86" fmla="*/ 72 w 478"/>
                <a:gd name="T87" fmla="*/ 146 h 875"/>
                <a:gd name="T88" fmla="*/ 42 w 478"/>
                <a:gd name="T89" fmla="*/ 104 h 875"/>
                <a:gd name="T90" fmla="*/ 46 w 478"/>
                <a:gd name="T91" fmla="*/ 41 h 875"/>
                <a:gd name="T92" fmla="*/ 129 w 478"/>
                <a:gd name="T93" fmla="*/ 19 h 875"/>
                <a:gd name="T94" fmla="*/ 148 w 478"/>
                <a:gd name="T95" fmla="*/ 5 h 875"/>
                <a:gd name="T96" fmla="*/ 175 w 478"/>
                <a:gd name="T97" fmla="*/ 16 h 875"/>
                <a:gd name="T98" fmla="*/ 221 w 478"/>
                <a:gd name="T99" fmla="*/ 35 h 875"/>
                <a:gd name="T100" fmla="*/ 269 w 478"/>
                <a:gd name="T101" fmla="*/ 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00B0F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927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928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929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31 w 866"/>
                <a:gd name="T1" fmla="*/ 270 h 740"/>
                <a:gd name="T2" fmla="*/ 245 w 866"/>
                <a:gd name="T3" fmla="*/ 264 h 740"/>
                <a:gd name="T4" fmla="*/ 272 w 866"/>
                <a:gd name="T5" fmla="*/ 272 h 740"/>
                <a:gd name="T6" fmla="*/ 654 w 866"/>
                <a:gd name="T7" fmla="*/ 1 h 740"/>
                <a:gd name="T8" fmla="*/ 679 w 866"/>
                <a:gd name="T9" fmla="*/ 6 h 740"/>
                <a:gd name="T10" fmla="*/ 711 w 866"/>
                <a:gd name="T11" fmla="*/ 21 h 740"/>
                <a:gd name="T12" fmla="*/ 730 w 866"/>
                <a:gd name="T13" fmla="*/ 35 h 740"/>
                <a:gd name="T14" fmla="*/ 760 w 866"/>
                <a:gd name="T15" fmla="*/ 57 h 740"/>
                <a:gd name="T16" fmla="*/ 791 w 866"/>
                <a:gd name="T17" fmla="*/ 59 h 740"/>
                <a:gd name="T18" fmla="*/ 831 w 866"/>
                <a:gd name="T19" fmla="*/ 43 h 740"/>
                <a:gd name="T20" fmla="*/ 854 w 866"/>
                <a:gd name="T21" fmla="*/ 166 h 740"/>
                <a:gd name="T22" fmla="*/ 866 w 866"/>
                <a:gd name="T23" fmla="*/ 205 h 740"/>
                <a:gd name="T24" fmla="*/ 850 w 866"/>
                <a:gd name="T25" fmla="*/ 301 h 740"/>
                <a:gd name="T26" fmla="*/ 848 w 866"/>
                <a:gd name="T27" fmla="*/ 376 h 740"/>
                <a:gd name="T28" fmla="*/ 834 w 866"/>
                <a:gd name="T29" fmla="*/ 421 h 740"/>
                <a:gd name="T30" fmla="*/ 802 w 866"/>
                <a:gd name="T31" fmla="*/ 467 h 740"/>
                <a:gd name="T32" fmla="*/ 777 w 866"/>
                <a:gd name="T33" fmla="*/ 499 h 740"/>
                <a:gd name="T34" fmla="*/ 758 w 866"/>
                <a:gd name="T35" fmla="*/ 567 h 740"/>
                <a:gd name="T36" fmla="*/ 711 w 866"/>
                <a:gd name="T37" fmla="*/ 629 h 740"/>
                <a:gd name="T38" fmla="*/ 680 w 866"/>
                <a:gd name="T39" fmla="*/ 646 h 740"/>
                <a:gd name="T40" fmla="*/ 644 w 866"/>
                <a:gd name="T41" fmla="*/ 638 h 740"/>
                <a:gd name="T42" fmla="*/ 611 w 866"/>
                <a:gd name="T43" fmla="*/ 625 h 740"/>
                <a:gd name="T44" fmla="*/ 566 w 866"/>
                <a:gd name="T45" fmla="*/ 633 h 740"/>
                <a:gd name="T46" fmla="*/ 530 w 866"/>
                <a:gd name="T47" fmla="*/ 659 h 740"/>
                <a:gd name="T48" fmla="*/ 511 w 866"/>
                <a:gd name="T49" fmla="*/ 680 h 740"/>
                <a:gd name="T50" fmla="*/ 491 w 866"/>
                <a:gd name="T51" fmla="*/ 684 h 740"/>
                <a:gd name="T52" fmla="*/ 470 w 866"/>
                <a:gd name="T53" fmla="*/ 668 h 740"/>
                <a:gd name="T54" fmla="*/ 446 w 866"/>
                <a:gd name="T55" fmla="*/ 639 h 740"/>
                <a:gd name="T56" fmla="*/ 421 w 866"/>
                <a:gd name="T57" fmla="*/ 635 h 740"/>
                <a:gd name="T58" fmla="*/ 405 w 866"/>
                <a:gd name="T59" fmla="*/ 647 h 740"/>
                <a:gd name="T60" fmla="*/ 384 w 866"/>
                <a:gd name="T61" fmla="*/ 652 h 740"/>
                <a:gd name="T62" fmla="*/ 350 w 866"/>
                <a:gd name="T63" fmla="*/ 638 h 740"/>
                <a:gd name="T64" fmla="*/ 306 w 866"/>
                <a:gd name="T65" fmla="*/ 608 h 740"/>
                <a:gd name="T66" fmla="*/ 271 w 866"/>
                <a:gd name="T67" fmla="*/ 604 h 740"/>
                <a:gd name="T68" fmla="*/ 237 w 866"/>
                <a:gd name="T69" fmla="*/ 620 h 740"/>
                <a:gd name="T70" fmla="*/ 209 w 866"/>
                <a:gd name="T71" fmla="*/ 653 h 740"/>
                <a:gd name="T72" fmla="*/ 190 w 866"/>
                <a:gd name="T73" fmla="*/ 692 h 740"/>
                <a:gd name="T74" fmla="*/ 178 w 866"/>
                <a:gd name="T75" fmla="*/ 719 h 740"/>
                <a:gd name="T76" fmla="*/ 149 w 866"/>
                <a:gd name="T77" fmla="*/ 702 h 740"/>
                <a:gd name="T78" fmla="*/ 100 w 866"/>
                <a:gd name="T79" fmla="*/ 740 h 740"/>
                <a:gd name="T80" fmla="*/ 66 w 866"/>
                <a:gd name="T81" fmla="*/ 699 h 740"/>
                <a:gd name="T82" fmla="*/ 64 w 866"/>
                <a:gd name="T83" fmla="*/ 644 h 740"/>
                <a:gd name="T84" fmla="*/ 50 w 866"/>
                <a:gd name="T85" fmla="*/ 613 h 740"/>
                <a:gd name="T86" fmla="*/ 20 w 866"/>
                <a:gd name="T87" fmla="*/ 587 h 740"/>
                <a:gd name="T88" fmla="*/ 5 w 866"/>
                <a:gd name="T89" fmla="*/ 558 h 740"/>
                <a:gd name="T90" fmla="*/ 53 w 866"/>
                <a:gd name="T91" fmla="*/ 530 h 740"/>
                <a:gd name="T92" fmla="*/ 76 w 866"/>
                <a:gd name="T93" fmla="*/ 518 h 740"/>
                <a:gd name="T94" fmla="*/ 139 w 866"/>
                <a:gd name="T95" fmla="*/ 510 h 740"/>
                <a:gd name="T96" fmla="*/ 182 w 866"/>
                <a:gd name="T97" fmla="*/ 500 h 740"/>
                <a:gd name="T98" fmla="*/ 201 w 866"/>
                <a:gd name="T99" fmla="*/ 475 h 740"/>
                <a:gd name="T100" fmla="*/ 219 w 866"/>
                <a:gd name="T101" fmla="*/ 424 h 740"/>
                <a:gd name="T102" fmla="*/ 224 w 866"/>
                <a:gd name="T103" fmla="*/ 367 h 740"/>
                <a:gd name="T104" fmla="*/ 219 w 866"/>
                <a:gd name="T105" fmla="*/ 32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930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648 w 697"/>
                <a:gd name="T1" fmla="*/ 53 h 500"/>
                <a:gd name="T2" fmla="*/ 657 w 697"/>
                <a:gd name="T3" fmla="*/ 161 h 500"/>
                <a:gd name="T4" fmla="*/ 661 w 697"/>
                <a:gd name="T5" fmla="*/ 167 h 500"/>
                <a:gd name="T6" fmla="*/ 677 w 697"/>
                <a:gd name="T7" fmla="*/ 177 h 500"/>
                <a:gd name="T8" fmla="*/ 694 w 697"/>
                <a:gd name="T9" fmla="*/ 189 h 500"/>
                <a:gd name="T10" fmla="*/ 697 w 697"/>
                <a:gd name="T11" fmla="*/ 198 h 500"/>
                <a:gd name="T12" fmla="*/ 694 w 697"/>
                <a:gd name="T13" fmla="*/ 211 h 500"/>
                <a:gd name="T14" fmla="*/ 685 w 697"/>
                <a:gd name="T15" fmla="*/ 217 h 500"/>
                <a:gd name="T16" fmla="*/ 655 w 697"/>
                <a:gd name="T17" fmla="*/ 218 h 500"/>
                <a:gd name="T18" fmla="*/ 605 w 697"/>
                <a:gd name="T19" fmla="*/ 228 h 500"/>
                <a:gd name="T20" fmla="*/ 567 w 697"/>
                <a:gd name="T21" fmla="*/ 250 h 500"/>
                <a:gd name="T22" fmla="*/ 549 w 697"/>
                <a:gd name="T23" fmla="*/ 267 h 500"/>
                <a:gd name="T24" fmla="*/ 539 w 697"/>
                <a:gd name="T25" fmla="*/ 288 h 500"/>
                <a:gd name="T26" fmla="*/ 521 w 697"/>
                <a:gd name="T27" fmla="*/ 302 h 500"/>
                <a:gd name="T28" fmla="*/ 491 w 697"/>
                <a:gd name="T29" fmla="*/ 324 h 500"/>
                <a:gd name="T30" fmla="*/ 455 w 697"/>
                <a:gd name="T31" fmla="*/ 352 h 500"/>
                <a:gd name="T32" fmla="*/ 420 w 697"/>
                <a:gd name="T33" fmla="*/ 370 h 500"/>
                <a:gd name="T34" fmla="*/ 372 w 697"/>
                <a:gd name="T35" fmla="*/ 377 h 500"/>
                <a:gd name="T36" fmla="*/ 344 w 697"/>
                <a:gd name="T37" fmla="*/ 380 h 500"/>
                <a:gd name="T38" fmla="*/ 316 w 697"/>
                <a:gd name="T39" fmla="*/ 396 h 500"/>
                <a:gd name="T40" fmla="*/ 290 w 697"/>
                <a:gd name="T41" fmla="*/ 417 h 500"/>
                <a:gd name="T42" fmla="*/ 265 w 697"/>
                <a:gd name="T43" fmla="*/ 426 h 500"/>
                <a:gd name="T44" fmla="*/ 5 w 697"/>
                <a:gd name="T45" fmla="*/ 496 h 500"/>
                <a:gd name="T46" fmla="*/ 32 w 697"/>
                <a:gd name="T47" fmla="*/ 487 h 500"/>
                <a:gd name="T48" fmla="*/ 85 w 697"/>
                <a:gd name="T49" fmla="*/ 473 h 500"/>
                <a:gd name="T50" fmla="*/ 93 w 697"/>
                <a:gd name="T51" fmla="*/ 459 h 500"/>
                <a:gd name="T52" fmla="*/ 99 w 697"/>
                <a:gd name="T53" fmla="*/ 438 h 500"/>
                <a:gd name="T54" fmla="*/ 119 w 697"/>
                <a:gd name="T55" fmla="*/ 422 h 500"/>
                <a:gd name="T56" fmla="*/ 160 w 697"/>
                <a:gd name="T57" fmla="*/ 399 h 500"/>
                <a:gd name="T58" fmla="*/ 181 w 697"/>
                <a:gd name="T59" fmla="*/ 382 h 500"/>
                <a:gd name="T60" fmla="*/ 192 w 697"/>
                <a:gd name="T61" fmla="*/ 357 h 500"/>
                <a:gd name="T62" fmla="*/ 193 w 697"/>
                <a:gd name="T63" fmla="*/ 316 h 500"/>
                <a:gd name="T64" fmla="*/ 195 w 697"/>
                <a:gd name="T65" fmla="*/ 254 h 500"/>
                <a:gd name="T66" fmla="*/ 192 w 697"/>
                <a:gd name="T67" fmla="*/ 192 h 500"/>
                <a:gd name="T68" fmla="*/ 214 w 697"/>
                <a:gd name="T69" fmla="*/ 189 h 500"/>
                <a:gd name="T70" fmla="*/ 228 w 697"/>
                <a:gd name="T71" fmla="*/ 179 h 500"/>
                <a:gd name="T72" fmla="*/ 241 w 697"/>
                <a:gd name="T73" fmla="*/ 165 h 500"/>
                <a:gd name="T74" fmla="*/ 252 w 697"/>
                <a:gd name="T75" fmla="*/ 152 h 500"/>
                <a:gd name="T76" fmla="*/ 281 w 697"/>
                <a:gd name="T77" fmla="*/ 146 h 500"/>
                <a:gd name="T78" fmla="*/ 314 w 697"/>
                <a:gd name="T79" fmla="*/ 143 h 500"/>
                <a:gd name="T80" fmla="*/ 340 w 697"/>
                <a:gd name="T81" fmla="*/ 131 h 500"/>
                <a:gd name="T82" fmla="*/ 360 w 697"/>
                <a:gd name="T83" fmla="*/ 108 h 500"/>
                <a:gd name="T84" fmla="*/ 388 w 697"/>
                <a:gd name="T85" fmla="*/ 48 h 500"/>
                <a:gd name="T86" fmla="*/ 407 w 697"/>
                <a:gd name="T87" fmla="*/ 12 h 500"/>
                <a:gd name="T88" fmla="*/ 426 w 697"/>
                <a:gd name="T89" fmla="*/ 8 h 500"/>
                <a:gd name="T90" fmla="*/ 449 w 697"/>
                <a:gd name="T91" fmla="*/ 20 h 500"/>
                <a:gd name="T92" fmla="*/ 512 w 697"/>
                <a:gd name="T93" fmla="*/ 18 h 500"/>
                <a:gd name="T94" fmla="*/ 590 w 697"/>
                <a:gd name="T95" fmla="*/ 13 h 500"/>
                <a:gd name="T96" fmla="*/ 597 w 697"/>
                <a:gd name="T97" fmla="*/ 17 h 500"/>
                <a:gd name="T98" fmla="*/ 605 w 697"/>
                <a:gd name="T99" fmla="*/ 36 h 500"/>
                <a:gd name="T100" fmla="*/ 611 w 697"/>
                <a:gd name="T101" fmla="*/ 51 h 500"/>
                <a:gd name="T102" fmla="*/ 618 w 697"/>
                <a:gd name="T103" fmla="*/ 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931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932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933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934"/>
            <p:cNvSpPr>
              <a:spLocks/>
            </p:cNvSpPr>
            <p:nvPr>
              <p:custDataLst>
                <p:tags r:id="rId382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2" name="Picture 5"/>
          <p:cNvPicPr>
            <a:picLocks noChangeAspect="1" noChangeArrowheads="1"/>
          </p:cNvPicPr>
          <p:nvPr/>
        </p:nvPicPr>
        <p:blipFill>
          <a:blip r:embed="rId3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37" y="2463305"/>
            <a:ext cx="2335536" cy="189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4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requirements for radio astronomy observatories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Efficient, easy operation 	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Fully automatic procedures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Frequency coverage according to astronomy bands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Technical specifications matching the specific demands, e.g. sensitivity, linearity, dynamic range, 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customer specific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equipment</a:t>
            </a:r>
          </a:p>
          <a:p>
            <a:endParaRPr lang="en-US" dirty="0" smtClean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Compact, autonomous monitoring systems</a:t>
            </a:r>
          </a:p>
          <a:p>
            <a:pPr lvl="1"/>
            <a:r>
              <a:rPr lang="en-US" dirty="0" smtClean="0"/>
              <a:t>Location finding systems</a:t>
            </a:r>
          </a:p>
          <a:p>
            <a:pPr lvl="1"/>
            <a:r>
              <a:rPr lang="en-US" dirty="0" smtClean="0"/>
              <a:t>Handheld equipment</a:t>
            </a:r>
          </a:p>
          <a:p>
            <a:pPr marL="180000" lvl="1" indent="0">
              <a:buNone/>
            </a:pPr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Dedicated spectrum monitoring control software</a:t>
            </a:r>
          </a:p>
          <a:p>
            <a:pPr lvl="1"/>
            <a:r>
              <a:rPr lang="en-US" dirty="0" smtClean="0"/>
              <a:t>Fully automatic operation</a:t>
            </a:r>
          </a:p>
          <a:p>
            <a:pPr lvl="1"/>
            <a:r>
              <a:rPr lang="en-US" dirty="0" smtClean="0"/>
              <a:t>Real-time interference detection, identification and localization</a:t>
            </a:r>
          </a:p>
          <a:p>
            <a:pPr lvl="1"/>
            <a:r>
              <a:rPr lang="en-US" dirty="0" smtClean="0"/>
              <a:t>Provide necessary information so that other systems can follow-up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mitigation of RFI at radio astronomy observatories</a:t>
            </a:r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8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heme/theme1.xml><?xml version="1.0" encoding="utf-8"?>
<a:theme xmlns:a="http://schemas.openxmlformats.org/drawingml/2006/main" name="US 16 to 9 Rohde und Schwarz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powerpoint_standard_16zu9_00tr_en.potx" id="{07F336AA-0B7D-4A41-81C2-5244F3C59196}" vid="{C158B7B7-C5EC-4D05-9EFF-F89C44B24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718</Words>
  <Application>Microsoft Office PowerPoint</Application>
  <PresentationFormat>On-screen Show (16:9)</PresentationFormat>
  <Paragraphs>215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Narrow</vt:lpstr>
      <vt:lpstr>Arial Unicode MS</vt:lpstr>
      <vt:lpstr>Calibri</vt:lpstr>
      <vt:lpstr>Wingdings</vt:lpstr>
      <vt:lpstr>ヒラギノ角ゴ Pro W3</vt:lpstr>
      <vt:lpstr>US 16 to 9 Rohde und Schwarz</vt:lpstr>
      <vt:lpstr>Efficient mitigation of RFI at  radio astronomy observatories</vt:lpstr>
      <vt:lpstr>The theory</vt:lpstr>
      <vt:lpstr>The larger picture</vt:lpstr>
      <vt:lpstr>The real life</vt:lpstr>
      <vt:lpstr>The customer specific solution</vt:lpstr>
      <vt:lpstr>Lessons learned from 120 countries</vt:lpstr>
      <vt:lpstr>Lessons learned from 120 countries</vt:lpstr>
      <vt:lpstr>The customer specific solution</vt:lpstr>
      <vt:lpstr>The customer specific solution</vt:lpstr>
      <vt:lpstr>The customer specific solution UMS300</vt:lpstr>
      <vt:lpstr>The customer specific solution UMS300</vt:lpstr>
      <vt:lpstr>The customer specific solution UMS300</vt:lpstr>
      <vt:lpstr>The customer specific solution UMS300</vt:lpstr>
      <vt:lpstr>The customer specific solution Mobile monitoring systems</vt:lpstr>
      <vt:lpstr>The customer specific solution PR100</vt:lpstr>
      <vt:lpstr>The customer specific solution </vt:lpstr>
      <vt:lpstr>The customer specific solution </vt:lpstr>
      <vt:lpstr>The customer specific solution </vt:lpstr>
      <vt:lpstr>The customer specific solution ARGUS control software</vt:lpstr>
      <vt:lpstr>The customer specific solution ARGUS control software</vt:lpstr>
      <vt:lpstr>The customer specific solution ARGUS control software</vt:lpstr>
      <vt:lpstr>The customer specific solution ARGUS control software</vt:lpstr>
      <vt:lpstr>The customer specific solution ARGUS control software</vt:lpstr>
      <vt:lpstr>The customer specific solution ARGUS control software</vt:lpstr>
      <vt:lpstr>The customer specific solution ARGUS control software</vt:lpstr>
      <vt:lpstr>Summary</vt:lpstr>
    </vt:vector>
  </TitlesOfParts>
  <Manager>Volker Bach/GF-MC-C</Manager>
  <Company>Rohde &amp; Schwarz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mitigation of RFI at radio astronomy observatories</dc:title>
  <dc:subject>Process landscape</dc:subject>
  <dc:creator>Krenz Thomas 8SPM</dc:creator>
  <cp:keywords>2016-06-01</cp:keywords>
  <cp:lastModifiedBy>Krenz Thomas 8SPM</cp:lastModifiedBy>
  <cp:revision>95</cp:revision>
  <dcterms:created xsi:type="dcterms:W3CDTF">2017-04-25T15:02:21Z</dcterms:created>
  <dcterms:modified xsi:type="dcterms:W3CDTF">2017-06-09T06:00:40Z</dcterms:modified>
  <cp:category>3575.4794.02</cp:category>
  <cp:contentStatus>02.01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S_TemplateCategory">
    <vt:lpwstr>EN(uk.png)/Global(global.png)</vt:lpwstr>
  </property>
  <property fmtid="{D5CDD505-2E9C-101B-9397-08002B2CF9AE}" pid="3" name="RS_TemplateID">
    <vt:lpwstr>3575.4794.02</vt:lpwstr>
  </property>
  <property fmtid="{D5CDD505-2E9C-101B-9397-08002B2CF9AE}" pid="4" name="RS_Version">
    <vt:lpwstr>02.01</vt:lpwstr>
  </property>
  <property fmtid="{D5CDD505-2E9C-101B-9397-08002B2CF9AE}" pid="5" name="RS_TemplateName">
    <vt:lpwstr>R&amp;&amp;S standard template 16 to 9 (PAD-T-R)</vt:lpwstr>
  </property>
  <property fmtid="{D5CDD505-2E9C-101B-9397-08002B2CF9AE}" pid="6" name="RS_TemplateImage">
    <vt:lpwstr>global.png</vt:lpwstr>
  </property>
  <property fmtid="{D5CDD505-2E9C-101B-9397-08002B2CF9AE}" pid="7" name="RS_Classification">
    <vt:lpwstr>UNRESTRICTED</vt:lpwstr>
  </property>
  <property fmtid="{D5CDD505-2E9C-101B-9397-08002B2CF9AE}" pid="8" name="RS_ClassificationID">
    <vt:i4>0</vt:i4>
  </property>
</Properties>
</file>